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8"/>
  </p:notesMasterIdLst>
  <p:sldIdLst>
    <p:sldId id="256" r:id="rId2"/>
    <p:sldId id="258" r:id="rId3"/>
    <p:sldId id="260" r:id="rId4"/>
    <p:sldId id="359" r:id="rId5"/>
    <p:sldId id="388" r:id="rId6"/>
    <p:sldId id="360" r:id="rId7"/>
    <p:sldId id="377" r:id="rId8"/>
    <p:sldId id="389" r:id="rId9"/>
    <p:sldId id="378" r:id="rId10"/>
    <p:sldId id="379" r:id="rId11"/>
    <p:sldId id="390" r:id="rId12"/>
    <p:sldId id="358" r:id="rId13"/>
    <p:sldId id="391" r:id="rId14"/>
    <p:sldId id="380" r:id="rId15"/>
    <p:sldId id="392" r:id="rId16"/>
    <p:sldId id="361" r:id="rId17"/>
    <p:sldId id="381" r:id="rId18"/>
    <p:sldId id="382" r:id="rId19"/>
    <p:sldId id="383" r:id="rId20"/>
    <p:sldId id="384" r:id="rId21"/>
    <p:sldId id="385" r:id="rId22"/>
    <p:sldId id="386" r:id="rId23"/>
    <p:sldId id="362" r:id="rId24"/>
    <p:sldId id="351" r:id="rId25"/>
    <p:sldId id="393" r:id="rId26"/>
    <p:sldId id="387" r:id="rId27"/>
  </p:sldIdLst>
  <p:sldSz cx="9144000" cy="5143500" type="screen16x9"/>
  <p:notesSz cx="6858000" cy="9144000"/>
  <p:embeddedFontLst>
    <p:embeddedFont>
      <p:font typeface="Anaheim" panose="020B0604020202020204" charset="0"/>
      <p:regular r:id="rId29"/>
      <p:bold r:id="rId30"/>
    </p:embeddedFont>
    <p:embeddedFont>
      <p:font typeface="Archivo ExtraBold" panose="020B0604020202020204" charset="0"/>
      <p:bold r:id="rId31"/>
      <p:boldItalic r:id="rId32"/>
    </p:embeddedFont>
    <p:embeddedFont>
      <p:font typeface="Arimo SemiBold" panose="020B0604020202020204" charset="0"/>
      <p:regular r:id="rId33"/>
      <p:bold r:id="rId34"/>
      <p:italic r:id="rId35"/>
      <p:boldItalic r:id="rId36"/>
    </p:embeddedFont>
    <p:embeddedFont>
      <p:font typeface="Bebas Neue" panose="020B0606020202050201" pitchFamily="34" charset="0"/>
      <p:regular r:id="rId37"/>
    </p:embeddedFont>
    <p:embeddedFont>
      <p:font typeface="Lato" panose="020F0502020204030203" pitchFamily="34" charset="0"/>
      <p:regular r:id="rId38"/>
      <p:bold r:id="rId39"/>
      <p:italic r:id="rId40"/>
      <p:boldItalic r:id="rId41"/>
    </p:embeddedFont>
    <p:embeddedFont>
      <p:font typeface="Montserrat" panose="00000500000000000000" pitchFamily="2" charset="0"/>
      <p:regular r:id="rId42"/>
      <p:bold r:id="rId43"/>
      <p:italic r:id="rId44"/>
      <p:boldItalic r:id="rId45"/>
    </p:embeddedFont>
    <p:embeddedFont>
      <p:font typeface="Nunito Light" pitchFamily="2" charset="0"/>
      <p:regular r:id="rId46"/>
      <p:italic r:id="rId47"/>
    </p:embeddedFont>
    <p:embeddedFont>
      <p:font typeface="Open Sans" panose="020B0606030504020204" pitchFamily="34" charset="0"/>
      <p:regular r:id="rId48"/>
      <p:bold r:id="rId49"/>
      <p:italic r:id="rId50"/>
      <p:boldItalic r:id="rId51"/>
    </p:embeddedFont>
    <p:embeddedFont>
      <p:font typeface="Orbitron" panose="020B0604020202020204" charset="0"/>
      <p:regular r:id="rId52"/>
      <p:bold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9BBE"/>
    <a:srgbClr val="212121"/>
    <a:srgbClr val="2574A0"/>
    <a:srgbClr val="122B57"/>
    <a:srgbClr val="A1054E"/>
    <a:srgbClr val="BC00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A026B2-3B89-4F4F-98E4-2A92324FB0AA}">
  <a:tblStyle styleId="{44A026B2-3B89-4F4F-98E4-2A92324FB0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136242F-FA6E-4C80-88F3-79A3840D32E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46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font" Target="fonts/font25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/Relationships>
</file>

<file path=ppt/media/image1.jpg>
</file>

<file path=ppt/media/image2.png>
</file>

<file path=ppt/media/image3.gif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Google Shape;308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5" name="Google Shape;308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9EF26B7A-7CE1-B345-A9B7-400C8256C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200FD0A0-5871-9117-FF91-27F0053CDD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3114182F-CDFB-16AC-BA1D-CB5BB86419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95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>
          <a:extLst>
            <a:ext uri="{FF2B5EF4-FFF2-40B4-BE49-F238E27FC236}">
              <a16:creationId xmlns:a16="http://schemas.microsoft.com/office/drawing/2014/main" id="{90864E1A-3FF9-7924-D5BD-31D9A04BA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>
            <a:extLst>
              <a:ext uri="{FF2B5EF4-FFF2-40B4-BE49-F238E27FC236}">
                <a16:creationId xmlns:a16="http://schemas.microsoft.com/office/drawing/2014/main" id="{B702C8FB-4A85-BE9E-648D-2A06BD49FD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>
            <a:extLst>
              <a:ext uri="{FF2B5EF4-FFF2-40B4-BE49-F238E27FC236}">
                <a16:creationId xmlns:a16="http://schemas.microsoft.com/office/drawing/2014/main" id="{9AF2AE7E-2B69-B755-0307-C7BA7B7D56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8023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7D7CC703-2B37-7FEA-B3CE-E1E770F9F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817E81DF-FE51-BEEA-7413-501E033D4D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B824BAC1-F05A-DC08-10E3-E526A3192D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23300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>
          <a:extLst>
            <a:ext uri="{FF2B5EF4-FFF2-40B4-BE49-F238E27FC236}">
              <a16:creationId xmlns:a16="http://schemas.microsoft.com/office/drawing/2014/main" id="{F3FB2EB0-8622-09B0-32B6-5D7CF9E3F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>
            <a:extLst>
              <a:ext uri="{FF2B5EF4-FFF2-40B4-BE49-F238E27FC236}">
                <a16:creationId xmlns:a16="http://schemas.microsoft.com/office/drawing/2014/main" id="{B331150B-8E38-742F-B5A4-0AC73328B5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>
            <a:extLst>
              <a:ext uri="{FF2B5EF4-FFF2-40B4-BE49-F238E27FC236}">
                <a16:creationId xmlns:a16="http://schemas.microsoft.com/office/drawing/2014/main" id="{C2BCF9AB-7CAB-F4E8-9D86-1A71085346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7272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74BF032A-E5A6-28AC-E72D-378ACC141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93A5B117-5E28-28D2-36F9-11104D2CE1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AE809D0E-E02F-F323-964D-429BF0FF48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BH" dirty="0"/>
              <a:t>غلس عليا يا يوسف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59278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>
          <a:extLst>
            <a:ext uri="{FF2B5EF4-FFF2-40B4-BE49-F238E27FC236}">
              <a16:creationId xmlns:a16="http://schemas.microsoft.com/office/drawing/2014/main" id="{92CF6AD3-F588-806C-D92A-C4F4B9619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>
            <a:extLst>
              <a:ext uri="{FF2B5EF4-FFF2-40B4-BE49-F238E27FC236}">
                <a16:creationId xmlns:a16="http://schemas.microsoft.com/office/drawing/2014/main" id="{2E82906B-90E9-19B4-276C-DEB1E817BA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>
            <a:extLst>
              <a:ext uri="{FF2B5EF4-FFF2-40B4-BE49-F238E27FC236}">
                <a16:creationId xmlns:a16="http://schemas.microsoft.com/office/drawing/2014/main" id="{C49D6F1C-958F-BFC3-2300-6755570A6D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06077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D2E1760A-7F0C-EC53-18A0-734F4CE83A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B4F5ED5C-AFD9-2DEF-182D-16EFD54B38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86E3C7B0-3600-CEF3-9E4D-104D5A4DDC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079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1A6E1189-E989-2DCA-00F0-38599E095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3DFF2318-68DD-A41B-6E33-79BB822DC1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9F93A663-83DB-4320-1689-1B86509418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60936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B970122B-816A-D01D-8385-C96540E23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55C8E76A-217F-F485-EA88-F8A67A733C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004522EA-66EF-5EF4-AC4C-2C86A356A9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39695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8FE5D2D4-A72E-0683-65D0-CCC5D6335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F71D7BE2-02EB-D3B7-B0A9-024A814888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3065DF97-5CD8-1E58-05EB-2AA13AF394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Witcher 3 (cows leather)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0194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" name="Google Shape;316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0" name="Google Shape;317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04FC1378-6209-0896-2F4E-5BB145430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2F7EA963-8AEA-88EA-2DAF-EEF4FC2C62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3B33C58B-3970-1AEF-08FD-7BC3515DED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6693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F35E6816-556F-D3A2-7250-A8F692D15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97A9DF42-B236-B550-CB8F-EBEF317734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219AACED-E6E4-82A3-4AAF-70EECFCD7F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03880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D8C1AE5A-2D52-5169-C450-A71CF6217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5CFC5298-04A7-9C7B-A680-507055B910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F7071A1D-AEC0-15E5-D398-84F2CF4844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BH" dirty="0"/>
              <a:t>زي ريبونبون الفرق بين ليفل 1 و 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69667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60356176-29C1-4410-BBB6-2661ED8C2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15279EE8-9F62-9CF1-6B16-5BF3BE5111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AD063807-F5A8-22D7-C127-377E443243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BH" dirty="0"/>
              <a:t>الاهم ان اللعبة تكون ممتعة و مش شرط نطبق كل الحاجات دي عشان تكون لعبة كويسة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BH" dirty="0"/>
              <a:t>كله بالتجرية و خلي ناس تجرب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48571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8">
          <a:extLst>
            <a:ext uri="{FF2B5EF4-FFF2-40B4-BE49-F238E27FC236}">
              <a16:creationId xmlns:a16="http://schemas.microsoft.com/office/drawing/2014/main" id="{D9537314-6B05-2C2B-0331-9FF8743DB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9" name="Google Shape;4199;g135e18421cc_13_10:notes">
            <a:extLst>
              <a:ext uri="{FF2B5EF4-FFF2-40B4-BE49-F238E27FC236}">
                <a16:creationId xmlns:a16="http://schemas.microsoft.com/office/drawing/2014/main" id="{3ABB3794-D0D5-F5D7-FC36-67BF22DB3E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0" name="Google Shape;4200;g135e18421cc_13_10:notes">
            <a:extLst>
              <a:ext uri="{FF2B5EF4-FFF2-40B4-BE49-F238E27FC236}">
                <a16:creationId xmlns:a16="http://schemas.microsoft.com/office/drawing/2014/main" id="{C47BEB8F-9AFB-0707-36A8-6E185EDFA3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7734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8">
          <a:extLst>
            <a:ext uri="{FF2B5EF4-FFF2-40B4-BE49-F238E27FC236}">
              <a16:creationId xmlns:a16="http://schemas.microsoft.com/office/drawing/2014/main" id="{ED3EA3D8-97B8-3C9A-44BD-D97A79387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9" name="Google Shape;4199;g135e18421cc_13_10:notes">
            <a:extLst>
              <a:ext uri="{FF2B5EF4-FFF2-40B4-BE49-F238E27FC236}">
                <a16:creationId xmlns:a16="http://schemas.microsoft.com/office/drawing/2014/main" id="{719269B2-2CAA-3E3E-8981-3161F5A8DC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0" name="Google Shape;4200;g135e18421cc_13_10:notes">
            <a:extLst>
              <a:ext uri="{FF2B5EF4-FFF2-40B4-BE49-F238E27FC236}">
                <a16:creationId xmlns:a16="http://schemas.microsoft.com/office/drawing/2014/main" id="{D649BD9E-B122-8489-E2E8-CD222848D2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BH" dirty="0"/>
              <a:t>الفيديو بعدين كل واحد يقول ال 5 عناصر في كل لعبة و يقول ممكن يحسنها ازاي و اية اللي ناقص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ar-BH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https://youtu.be/J80-1BoJQN8?si=JAMWHcuq7gzdTIPG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74929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8">
          <a:extLst>
            <a:ext uri="{FF2B5EF4-FFF2-40B4-BE49-F238E27FC236}">
              <a16:creationId xmlns:a16="http://schemas.microsoft.com/office/drawing/2014/main" id="{8FF3D7D5-6CA9-A8B3-537D-68E492816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9" name="Google Shape;4199;g135e18421cc_13_10:notes">
            <a:extLst>
              <a:ext uri="{FF2B5EF4-FFF2-40B4-BE49-F238E27FC236}">
                <a16:creationId xmlns:a16="http://schemas.microsoft.com/office/drawing/2014/main" id="{4800ECB1-1833-286A-310D-790594DDF9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0" name="Google Shape;4200;g135e18421cc_13_10:notes">
            <a:extLst>
              <a:ext uri="{FF2B5EF4-FFF2-40B4-BE49-F238E27FC236}">
                <a16:creationId xmlns:a16="http://schemas.microsoft.com/office/drawing/2014/main" id="{EF5B753A-22F9-3C91-04A4-D803DC9BEE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164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AA8ADBC4-1458-A013-1707-A1BD47F7F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4B4FA35B-7E61-4116-2E2F-382D122ED6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74B3E124-D6F5-F13D-279C-60B404E27C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101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9DBA6D28-705D-1E35-9864-B53850230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C97BBC32-5168-3266-F4FF-0A31393080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8B05C75A-E6A0-4239-7D4F-E3EF6A64DE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502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289C81E9-034E-C502-68A7-C8A953A5D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A496A81B-0F28-1E41-83B3-3AEC3EEA75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FD470D10-9032-82FE-1336-66819C4CAF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4150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83B6EC3B-0C48-64A3-EAB4-DA8AA700F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DA4A4E4F-E32E-7808-EA5C-AD18B189F9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B9658813-F186-EF98-2312-AF23237068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BH" dirty="0"/>
              <a:t>مش لازم يكون موجود النوعين ممكن نوع واحد بس يقوم بالواجب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5001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>
          <a:extLst>
            <a:ext uri="{FF2B5EF4-FFF2-40B4-BE49-F238E27FC236}">
              <a16:creationId xmlns:a16="http://schemas.microsoft.com/office/drawing/2014/main" id="{7C8C0045-296D-C42C-FB0E-981EAF954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54dda1946d_6_308:notes">
            <a:extLst>
              <a:ext uri="{FF2B5EF4-FFF2-40B4-BE49-F238E27FC236}">
                <a16:creationId xmlns:a16="http://schemas.microsoft.com/office/drawing/2014/main" id="{93A8B546-D552-ADB4-CBE3-4C06778E6D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54dda1946d_6_308:notes">
            <a:extLst>
              <a:ext uri="{FF2B5EF4-FFF2-40B4-BE49-F238E27FC236}">
                <a16:creationId xmlns:a16="http://schemas.microsoft.com/office/drawing/2014/main" id="{AB319E41-3504-2762-7DDB-05FF169BA6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8670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5">
          <a:extLst>
            <a:ext uri="{FF2B5EF4-FFF2-40B4-BE49-F238E27FC236}">
              <a16:creationId xmlns:a16="http://schemas.microsoft.com/office/drawing/2014/main" id="{7509E14D-C1DC-6B09-86EB-888EDC0AC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" name="Google Shape;3226;g54dda1946d_6_322:notes">
            <a:extLst>
              <a:ext uri="{FF2B5EF4-FFF2-40B4-BE49-F238E27FC236}">
                <a16:creationId xmlns:a16="http://schemas.microsoft.com/office/drawing/2014/main" id="{753F06A3-2076-05CF-2952-4266A809A4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" name="Google Shape;3227;g54dda1946d_6_322:notes">
            <a:extLst>
              <a:ext uri="{FF2B5EF4-FFF2-40B4-BE49-F238E27FC236}">
                <a16:creationId xmlns:a16="http://schemas.microsoft.com/office/drawing/2014/main" id="{F3A3218C-4AA2-151F-4495-80B725772D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8822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0" name="Google Shape;10;p2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2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56" name="Google Shape;56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" name="Google Shape;92;p2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93" name="Google Shape;93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" name="Google Shape;129;p2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30" name="Google Shape;130;p2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6" name="Google Shape;166;p2"/>
          <p:cNvSpPr txBox="1">
            <a:spLocks noGrp="1"/>
          </p:cNvSpPr>
          <p:nvPr>
            <p:ph type="ctrTitle"/>
          </p:nvPr>
        </p:nvSpPr>
        <p:spPr>
          <a:xfrm>
            <a:off x="713225" y="920900"/>
            <a:ext cx="4525800" cy="28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"/>
          <p:cNvSpPr txBox="1">
            <a:spLocks noGrp="1"/>
          </p:cNvSpPr>
          <p:nvPr>
            <p:ph type="subTitle" idx="1"/>
          </p:nvPr>
        </p:nvSpPr>
        <p:spPr>
          <a:xfrm>
            <a:off x="713225" y="3746800"/>
            <a:ext cx="43413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68" name="Google Shape;168;p2"/>
          <p:cNvGrpSpPr/>
          <p:nvPr/>
        </p:nvGrpSpPr>
        <p:grpSpPr>
          <a:xfrm flipH="1">
            <a:off x="8430779" y="539492"/>
            <a:ext cx="205749" cy="1508819"/>
            <a:chOff x="425780" y="482769"/>
            <a:chExt cx="127819" cy="561525"/>
          </a:xfrm>
        </p:grpSpPr>
        <p:sp>
          <p:nvSpPr>
            <p:cNvPr id="169" name="Google Shape;169;p2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1" name="Google Shape;2641;p19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2642" name="Google Shape;2642;p19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9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9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9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9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9" name="Google Shape;2649;p19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2650" name="Google Shape;2650;p19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2651" name="Google Shape;2651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7" name="Google Shape;2687;p19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688" name="Google Shape;2688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4" name="Google Shape;2724;p19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725" name="Google Shape;2725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1" name="Google Shape;2761;p19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762" name="Google Shape;2762;p1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1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1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1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1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1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1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1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1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1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1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1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1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1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1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1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1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1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1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1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1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1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1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1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1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1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1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1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1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1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1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1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1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1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1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1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8" name="Google Shape;2798;p19"/>
          <p:cNvGrpSpPr/>
          <p:nvPr/>
        </p:nvGrpSpPr>
        <p:grpSpPr>
          <a:xfrm>
            <a:off x="576113" y="1367155"/>
            <a:ext cx="2648558" cy="1945391"/>
            <a:chOff x="296117" y="2376907"/>
            <a:chExt cx="715672" cy="525668"/>
          </a:xfrm>
        </p:grpSpPr>
        <p:sp>
          <p:nvSpPr>
            <p:cNvPr id="2799" name="Google Shape;2799;p19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9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9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9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9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9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9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9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9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8" name="Google Shape;2808;p19"/>
          <p:cNvGrpSpPr/>
          <p:nvPr/>
        </p:nvGrpSpPr>
        <p:grpSpPr>
          <a:xfrm flipH="1">
            <a:off x="8225029" y="539492"/>
            <a:ext cx="205749" cy="1508819"/>
            <a:chOff x="425780" y="482769"/>
            <a:chExt cx="127819" cy="561525"/>
          </a:xfrm>
        </p:grpSpPr>
        <p:sp>
          <p:nvSpPr>
            <p:cNvPr id="2809" name="Google Shape;2809;p19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9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9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9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9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9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9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6" name="Google Shape;2816;p19"/>
          <p:cNvGrpSpPr/>
          <p:nvPr/>
        </p:nvGrpSpPr>
        <p:grpSpPr>
          <a:xfrm>
            <a:off x="830731" y="1632166"/>
            <a:ext cx="2139815" cy="3166205"/>
            <a:chOff x="6600231" y="2294753"/>
            <a:chExt cx="1019785" cy="1508938"/>
          </a:xfrm>
        </p:grpSpPr>
        <p:sp>
          <p:nvSpPr>
            <p:cNvPr id="2817" name="Google Shape;2817;p19"/>
            <p:cNvSpPr/>
            <p:nvPr/>
          </p:nvSpPr>
          <p:spPr>
            <a:xfrm>
              <a:off x="7112239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1603" y="0"/>
                  </a:moveTo>
                  <a:lnTo>
                    <a:pt x="1" y="215"/>
                  </a:lnTo>
                  <a:lnTo>
                    <a:pt x="1" y="3217"/>
                  </a:lnTo>
                  <a:lnTo>
                    <a:pt x="1561" y="3217"/>
                  </a:lnTo>
                  <a:lnTo>
                    <a:pt x="1561" y="1615"/>
                  </a:lnTo>
                  <a:lnTo>
                    <a:pt x="1788" y="2749"/>
                  </a:lnTo>
                  <a:lnTo>
                    <a:pt x="1615" y="3217"/>
                  </a:lnTo>
                  <a:lnTo>
                    <a:pt x="2269" y="3217"/>
                  </a:lnTo>
                  <a:cubicBezTo>
                    <a:pt x="1977" y="2323"/>
                    <a:pt x="1603" y="0"/>
                    <a:pt x="1603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9"/>
            <p:cNvSpPr/>
            <p:nvPr/>
          </p:nvSpPr>
          <p:spPr>
            <a:xfrm>
              <a:off x="6930995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667" y="0"/>
                  </a:moveTo>
                  <a:cubicBezTo>
                    <a:pt x="667" y="0"/>
                    <a:pt x="292" y="2323"/>
                    <a:pt x="1" y="3217"/>
                  </a:cubicBezTo>
                  <a:lnTo>
                    <a:pt x="654" y="3217"/>
                  </a:lnTo>
                  <a:lnTo>
                    <a:pt x="481" y="2749"/>
                  </a:lnTo>
                  <a:lnTo>
                    <a:pt x="705" y="1615"/>
                  </a:lnTo>
                  <a:lnTo>
                    <a:pt x="705" y="3217"/>
                  </a:lnTo>
                  <a:lnTo>
                    <a:pt x="2269" y="3217"/>
                  </a:lnTo>
                  <a:lnTo>
                    <a:pt x="2269" y="215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9"/>
            <p:cNvSpPr/>
            <p:nvPr/>
          </p:nvSpPr>
          <p:spPr>
            <a:xfrm>
              <a:off x="6839094" y="3389651"/>
              <a:ext cx="547418" cy="414040"/>
            </a:xfrm>
            <a:custGeom>
              <a:avLst/>
              <a:gdLst/>
              <a:ahLst/>
              <a:cxnLst/>
              <a:rect l="l" t="t" r="r" b="b"/>
              <a:pathLst>
                <a:path w="6850" h="5181" extrusionOk="0">
                  <a:moveTo>
                    <a:pt x="3419" y="0"/>
                  </a:moveTo>
                  <a:lnTo>
                    <a:pt x="1071" y="93"/>
                  </a:lnTo>
                  <a:cubicBezTo>
                    <a:pt x="1071" y="93"/>
                    <a:pt x="1" y="1775"/>
                    <a:pt x="1109" y="5180"/>
                  </a:cubicBezTo>
                  <a:lnTo>
                    <a:pt x="3153" y="5180"/>
                  </a:lnTo>
                  <a:lnTo>
                    <a:pt x="3153" y="2909"/>
                  </a:lnTo>
                  <a:lnTo>
                    <a:pt x="3698" y="2909"/>
                  </a:lnTo>
                  <a:lnTo>
                    <a:pt x="3698" y="5180"/>
                  </a:lnTo>
                  <a:lnTo>
                    <a:pt x="5741" y="5180"/>
                  </a:lnTo>
                  <a:cubicBezTo>
                    <a:pt x="6850" y="1775"/>
                    <a:pt x="5780" y="93"/>
                    <a:pt x="5780" y="93"/>
                  </a:cubicBezTo>
                  <a:lnTo>
                    <a:pt x="341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9"/>
            <p:cNvSpPr/>
            <p:nvPr/>
          </p:nvSpPr>
          <p:spPr>
            <a:xfrm>
              <a:off x="7046230" y="2775194"/>
              <a:ext cx="133218" cy="649549"/>
            </a:xfrm>
            <a:custGeom>
              <a:avLst/>
              <a:gdLst/>
              <a:ahLst/>
              <a:cxnLst/>
              <a:rect l="l" t="t" r="r" b="b"/>
              <a:pathLst>
                <a:path w="1667" h="8128" extrusionOk="0">
                  <a:moveTo>
                    <a:pt x="1666" y="1"/>
                  </a:moveTo>
                  <a:lnTo>
                    <a:pt x="0" y="174"/>
                  </a:lnTo>
                  <a:lnTo>
                    <a:pt x="106" y="8128"/>
                  </a:lnTo>
                  <a:lnTo>
                    <a:pt x="1560" y="8128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9"/>
            <p:cNvSpPr/>
            <p:nvPr/>
          </p:nvSpPr>
          <p:spPr>
            <a:xfrm>
              <a:off x="6679106" y="2735797"/>
              <a:ext cx="62014" cy="130102"/>
            </a:xfrm>
            <a:custGeom>
              <a:avLst/>
              <a:gdLst/>
              <a:ahLst/>
              <a:cxnLst/>
              <a:rect l="l" t="t" r="r" b="b"/>
              <a:pathLst>
                <a:path w="776" h="1628" extrusionOk="0">
                  <a:moveTo>
                    <a:pt x="109" y="0"/>
                  </a:moveTo>
                  <a:lnTo>
                    <a:pt x="0" y="1628"/>
                  </a:lnTo>
                  <a:lnTo>
                    <a:pt x="388" y="1628"/>
                  </a:lnTo>
                  <a:lnTo>
                    <a:pt x="776" y="93"/>
                  </a:lnTo>
                  <a:cubicBezTo>
                    <a:pt x="776" y="93"/>
                    <a:pt x="455" y="80"/>
                    <a:pt x="109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9"/>
            <p:cNvSpPr/>
            <p:nvPr/>
          </p:nvSpPr>
          <p:spPr>
            <a:xfrm>
              <a:off x="6613017" y="2762009"/>
              <a:ext cx="350108" cy="566278"/>
            </a:xfrm>
            <a:custGeom>
              <a:avLst/>
              <a:gdLst/>
              <a:ahLst/>
              <a:cxnLst/>
              <a:rect l="l" t="t" r="r" b="b"/>
              <a:pathLst>
                <a:path w="4381" h="7086" extrusionOk="0">
                  <a:moveTo>
                    <a:pt x="4289" y="1"/>
                  </a:moveTo>
                  <a:cubicBezTo>
                    <a:pt x="3985" y="1"/>
                    <a:pt x="2989" y="132"/>
                    <a:pt x="2416" y="1767"/>
                  </a:cubicBezTo>
                  <a:cubicBezTo>
                    <a:pt x="1910" y="3424"/>
                    <a:pt x="1830" y="3770"/>
                    <a:pt x="1830" y="3770"/>
                  </a:cubicBezTo>
                  <a:lnTo>
                    <a:pt x="1068" y="1806"/>
                  </a:lnTo>
                  <a:cubicBezTo>
                    <a:pt x="1068" y="1806"/>
                    <a:pt x="1337" y="1767"/>
                    <a:pt x="1295" y="1527"/>
                  </a:cubicBezTo>
                  <a:cubicBezTo>
                    <a:pt x="1561" y="1501"/>
                    <a:pt x="1561" y="1325"/>
                    <a:pt x="1468" y="1194"/>
                  </a:cubicBezTo>
                  <a:cubicBezTo>
                    <a:pt x="1590" y="1034"/>
                    <a:pt x="1548" y="886"/>
                    <a:pt x="1350" y="819"/>
                  </a:cubicBezTo>
                  <a:cubicBezTo>
                    <a:pt x="1161" y="765"/>
                    <a:pt x="936" y="726"/>
                    <a:pt x="936" y="726"/>
                  </a:cubicBezTo>
                  <a:cubicBezTo>
                    <a:pt x="936" y="726"/>
                    <a:pt x="1148" y="604"/>
                    <a:pt x="1270" y="592"/>
                  </a:cubicBezTo>
                  <a:cubicBezTo>
                    <a:pt x="1388" y="579"/>
                    <a:pt x="1603" y="604"/>
                    <a:pt x="1641" y="460"/>
                  </a:cubicBezTo>
                  <a:cubicBezTo>
                    <a:pt x="1665" y="340"/>
                    <a:pt x="1338" y="309"/>
                    <a:pt x="1087" y="309"/>
                  </a:cubicBezTo>
                  <a:cubicBezTo>
                    <a:pt x="1031" y="309"/>
                    <a:pt x="980" y="311"/>
                    <a:pt x="936" y="313"/>
                  </a:cubicBezTo>
                  <a:cubicBezTo>
                    <a:pt x="696" y="326"/>
                    <a:pt x="401" y="524"/>
                    <a:pt x="216" y="752"/>
                  </a:cubicBezTo>
                  <a:cubicBezTo>
                    <a:pt x="14" y="966"/>
                    <a:pt x="1" y="1514"/>
                    <a:pt x="81" y="1847"/>
                  </a:cubicBezTo>
                  <a:cubicBezTo>
                    <a:pt x="148" y="2181"/>
                    <a:pt x="802" y="5785"/>
                    <a:pt x="975" y="6265"/>
                  </a:cubicBezTo>
                  <a:cubicBezTo>
                    <a:pt x="1135" y="6680"/>
                    <a:pt x="1446" y="7085"/>
                    <a:pt x="1915" y="7085"/>
                  </a:cubicBezTo>
                  <a:cubicBezTo>
                    <a:pt x="1990" y="7085"/>
                    <a:pt x="2068" y="7075"/>
                    <a:pt x="2150" y="7053"/>
                  </a:cubicBezTo>
                  <a:cubicBezTo>
                    <a:pt x="2750" y="6906"/>
                    <a:pt x="3083" y="5772"/>
                    <a:pt x="3243" y="5371"/>
                  </a:cubicBezTo>
                  <a:cubicBezTo>
                    <a:pt x="3419" y="4984"/>
                    <a:pt x="3993" y="3504"/>
                    <a:pt x="3993" y="3504"/>
                  </a:cubicBezTo>
                  <a:lnTo>
                    <a:pt x="4380" y="5"/>
                  </a:lnTo>
                  <a:cubicBezTo>
                    <a:pt x="4380" y="5"/>
                    <a:pt x="4347" y="1"/>
                    <a:pt x="4289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9"/>
            <p:cNvSpPr/>
            <p:nvPr/>
          </p:nvSpPr>
          <p:spPr>
            <a:xfrm>
              <a:off x="6776121" y="2762009"/>
              <a:ext cx="187001" cy="345073"/>
            </a:xfrm>
            <a:custGeom>
              <a:avLst/>
              <a:gdLst/>
              <a:ahLst/>
              <a:cxnLst/>
              <a:rect l="l" t="t" r="r" b="b"/>
              <a:pathLst>
                <a:path w="2340" h="4318" extrusionOk="0">
                  <a:moveTo>
                    <a:pt x="2248" y="1"/>
                  </a:moveTo>
                  <a:cubicBezTo>
                    <a:pt x="1944" y="1"/>
                    <a:pt x="948" y="132"/>
                    <a:pt x="375" y="1767"/>
                  </a:cubicBezTo>
                  <a:cubicBezTo>
                    <a:pt x="202" y="2328"/>
                    <a:pt x="81" y="2728"/>
                    <a:pt x="1" y="3023"/>
                  </a:cubicBezTo>
                  <a:cubicBezTo>
                    <a:pt x="363" y="3154"/>
                    <a:pt x="1244" y="3555"/>
                    <a:pt x="1631" y="4317"/>
                  </a:cubicBezTo>
                  <a:cubicBezTo>
                    <a:pt x="1804" y="3888"/>
                    <a:pt x="1952" y="3504"/>
                    <a:pt x="1952" y="3504"/>
                  </a:cubicBezTo>
                  <a:lnTo>
                    <a:pt x="2339" y="5"/>
                  </a:lnTo>
                  <a:cubicBezTo>
                    <a:pt x="2339" y="5"/>
                    <a:pt x="2306" y="1"/>
                    <a:pt x="2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9"/>
            <p:cNvSpPr/>
            <p:nvPr/>
          </p:nvSpPr>
          <p:spPr>
            <a:xfrm>
              <a:off x="6694210" y="3254198"/>
              <a:ext cx="108844" cy="74001"/>
            </a:xfrm>
            <a:custGeom>
              <a:avLst/>
              <a:gdLst/>
              <a:ahLst/>
              <a:cxnLst/>
              <a:rect l="l" t="t" r="r" b="b"/>
              <a:pathLst>
                <a:path w="1362" h="926" extrusionOk="0">
                  <a:moveTo>
                    <a:pt x="519" y="0"/>
                  </a:moveTo>
                  <a:cubicBezTo>
                    <a:pt x="321" y="0"/>
                    <a:pt x="132" y="68"/>
                    <a:pt x="0" y="186"/>
                  </a:cubicBezTo>
                  <a:cubicBezTo>
                    <a:pt x="160" y="576"/>
                    <a:pt x="457" y="925"/>
                    <a:pt x="899" y="925"/>
                  </a:cubicBezTo>
                  <a:cubicBezTo>
                    <a:pt x="974" y="925"/>
                    <a:pt x="1052" y="915"/>
                    <a:pt x="1134" y="894"/>
                  </a:cubicBezTo>
                  <a:cubicBezTo>
                    <a:pt x="1215" y="881"/>
                    <a:pt x="1282" y="840"/>
                    <a:pt x="1362" y="788"/>
                  </a:cubicBezTo>
                  <a:cubicBezTo>
                    <a:pt x="1333" y="346"/>
                    <a:pt x="961" y="0"/>
                    <a:pt x="519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9"/>
            <p:cNvSpPr/>
            <p:nvPr/>
          </p:nvSpPr>
          <p:spPr>
            <a:xfrm>
              <a:off x="6776121" y="2959795"/>
              <a:ext cx="151679" cy="147283"/>
            </a:xfrm>
            <a:custGeom>
              <a:avLst/>
              <a:gdLst/>
              <a:ahLst/>
              <a:cxnLst/>
              <a:rect l="l" t="t" r="r" b="b"/>
              <a:pathLst>
                <a:path w="1898" h="1843" extrusionOk="0">
                  <a:moveTo>
                    <a:pt x="161" y="0"/>
                  </a:moveTo>
                  <a:cubicBezTo>
                    <a:pt x="97" y="212"/>
                    <a:pt x="42" y="401"/>
                    <a:pt x="1" y="548"/>
                  </a:cubicBezTo>
                  <a:cubicBezTo>
                    <a:pt x="363" y="679"/>
                    <a:pt x="1244" y="1080"/>
                    <a:pt x="1631" y="1842"/>
                  </a:cubicBezTo>
                  <a:cubicBezTo>
                    <a:pt x="1737" y="1560"/>
                    <a:pt x="1843" y="1307"/>
                    <a:pt x="1897" y="1147"/>
                  </a:cubicBezTo>
                  <a:cubicBezTo>
                    <a:pt x="1378" y="452"/>
                    <a:pt x="561" y="132"/>
                    <a:pt x="161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9"/>
            <p:cNvSpPr/>
            <p:nvPr/>
          </p:nvSpPr>
          <p:spPr>
            <a:xfrm>
              <a:off x="6871139" y="2762408"/>
              <a:ext cx="218647" cy="696699"/>
            </a:xfrm>
            <a:custGeom>
              <a:avLst/>
              <a:gdLst/>
              <a:ahLst/>
              <a:cxnLst/>
              <a:rect l="l" t="t" r="r" b="b"/>
              <a:pathLst>
                <a:path w="2736" h="8718" extrusionOk="0">
                  <a:moveTo>
                    <a:pt x="1150" y="0"/>
                  </a:moveTo>
                  <a:cubicBezTo>
                    <a:pt x="442" y="2550"/>
                    <a:pt x="0" y="3819"/>
                    <a:pt x="830" y="4645"/>
                  </a:cubicBezTo>
                  <a:lnTo>
                    <a:pt x="349" y="8410"/>
                  </a:lnTo>
                  <a:cubicBezTo>
                    <a:pt x="349" y="8410"/>
                    <a:pt x="763" y="8717"/>
                    <a:pt x="2736" y="8717"/>
                  </a:cubicBezTo>
                  <a:lnTo>
                    <a:pt x="2736" y="894"/>
                  </a:lnTo>
                  <a:lnTo>
                    <a:pt x="1816" y="199"/>
                  </a:lnTo>
                  <a:cubicBezTo>
                    <a:pt x="1816" y="199"/>
                    <a:pt x="1403" y="55"/>
                    <a:pt x="115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9"/>
            <p:cNvSpPr/>
            <p:nvPr/>
          </p:nvSpPr>
          <p:spPr>
            <a:xfrm>
              <a:off x="6910537" y="2762408"/>
              <a:ext cx="179249" cy="215611"/>
            </a:xfrm>
            <a:custGeom>
              <a:avLst/>
              <a:gdLst/>
              <a:ahLst/>
              <a:cxnLst/>
              <a:rect l="l" t="t" r="r" b="b"/>
              <a:pathLst>
                <a:path w="2243" h="2698" extrusionOk="0">
                  <a:moveTo>
                    <a:pt x="657" y="0"/>
                  </a:moveTo>
                  <a:cubicBezTo>
                    <a:pt x="375" y="1000"/>
                    <a:pt x="148" y="1788"/>
                    <a:pt x="0" y="2441"/>
                  </a:cubicBezTo>
                  <a:cubicBezTo>
                    <a:pt x="801" y="2602"/>
                    <a:pt x="1778" y="2669"/>
                    <a:pt x="2243" y="2698"/>
                  </a:cubicBezTo>
                  <a:lnTo>
                    <a:pt x="2243" y="894"/>
                  </a:lnTo>
                  <a:lnTo>
                    <a:pt x="1323" y="199"/>
                  </a:lnTo>
                  <a:cubicBezTo>
                    <a:pt x="1323" y="199"/>
                    <a:pt x="910" y="55"/>
                    <a:pt x="65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9"/>
            <p:cNvSpPr/>
            <p:nvPr/>
          </p:nvSpPr>
          <p:spPr>
            <a:xfrm>
              <a:off x="6932033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68" y="0"/>
                  </a:moveTo>
                  <a:cubicBezTo>
                    <a:pt x="39" y="186"/>
                    <a:pt x="26" y="359"/>
                    <a:pt x="1" y="535"/>
                  </a:cubicBezTo>
                  <a:cubicBezTo>
                    <a:pt x="814" y="414"/>
                    <a:pt x="1589" y="106"/>
                    <a:pt x="1253" y="106"/>
                  </a:cubicBezTo>
                  <a:cubicBezTo>
                    <a:pt x="840" y="106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9"/>
            <p:cNvSpPr/>
            <p:nvPr/>
          </p:nvSpPr>
          <p:spPr>
            <a:xfrm>
              <a:off x="6910537" y="3270020"/>
              <a:ext cx="118594" cy="70485"/>
            </a:xfrm>
            <a:custGeom>
              <a:avLst/>
              <a:gdLst/>
              <a:ahLst/>
              <a:cxnLst/>
              <a:rect l="l" t="t" r="r" b="b"/>
              <a:pathLst>
                <a:path w="1484" h="882" extrusionOk="0">
                  <a:moveTo>
                    <a:pt x="1243" y="1"/>
                  </a:moveTo>
                  <a:cubicBezTo>
                    <a:pt x="856" y="241"/>
                    <a:pt x="362" y="321"/>
                    <a:pt x="68" y="350"/>
                  </a:cubicBezTo>
                  <a:cubicBezTo>
                    <a:pt x="42" y="549"/>
                    <a:pt x="29" y="722"/>
                    <a:pt x="0" y="882"/>
                  </a:cubicBezTo>
                  <a:cubicBezTo>
                    <a:pt x="763" y="844"/>
                    <a:pt x="1484" y="510"/>
                    <a:pt x="1484" y="510"/>
                  </a:cubicBezTo>
                  <a:lnTo>
                    <a:pt x="124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9"/>
            <p:cNvSpPr/>
            <p:nvPr/>
          </p:nvSpPr>
          <p:spPr>
            <a:xfrm>
              <a:off x="6899029" y="3397003"/>
              <a:ext cx="190757" cy="62094"/>
            </a:xfrm>
            <a:custGeom>
              <a:avLst/>
              <a:gdLst/>
              <a:ahLst/>
              <a:cxnLst/>
              <a:rect l="l" t="t" r="r" b="b"/>
              <a:pathLst>
                <a:path w="2387" h="777" extrusionOk="0">
                  <a:moveTo>
                    <a:pt x="52" y="1"/>
                  </a:moveTo>
                  <a:lnTo>
                    <a:pt x="0" y="469"/>
                  </a:lnTo>
                  <a:cubicBezTo>
                    <a:pt x="0" y="469"/>
                    <a:pt x="414" y="776"/>
                    <a:pt x="2387" y="776"/>
                  </a:cubicBezTo>
                  <a:lnTo>
                    <a:pt x="2387" y="347"/>
                  </a:lnTo>
                  <a:cubicBezTo>
                    <a:pt x="2317" y="350"/>
                    <a:pt x="2225" y="353"/>
                    <a:pt x="2114" y="353"/>
                  </a:cubicBezTo>
                  <a:cubicBezTo>
                    <a:pt x="1661" y="353"/>
                    <a:pt x="899" y="302"/>
                    <a:pt x="5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9"/>
            <p:cNvSpPr/>
            <p:nvPr/>
          </p:nvSpPr>
          <p:spPr>
            <a:xfrm>
              <a:off x="6657849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507" y="1"/>
                  </a:moveTo>
                  <a:lnTo>
                    <a:pt x="119" y="55"/>
                  </a:lnTo>
                  <a:cubicBezTo>
                    <a:pt x="119" y="55"/>
                    <a:pt x="1" y="590"/>
                    <a:pt x="228" y="590"/>
                  </a:cubicBezTo>
                  <a:cubicBezTo>
                    <a:pt x="230" y="590"/>
                    <a:pt x="232" y="590"/>
                    <a:pt x="235" y="590"/>
                  </a:cubicBezTo>
                  <a:cubicBezTo>
                    <a:pt x="441" y="590"/>
                    <a:pt x="507" y="1"/>
                    <a:pt x="507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9"/>
            <p:cNvSpPr/>
            <p:nvPr/>
          </p:nvSpPr>
          <p:spPr>
            <a:xfrm>
              <a:off x="7484479" y="2735797"/>
              <a:ext cx="62094" cy="130102"/>
            </a:xfrm>
            <a:custGeom>
              <a:avLst/>
              <a:gdLst/>
              <a:ahLst/>
              <a:cxnLst/>
              <a:rect l="l" t="t" r="r" b="b"/>
              <a:pathLst>
                <a:path w="777" h="1628" extrusionOk="0">
                  <a:moveTo>
                    <a:pt x="654" y="0"/>
                  </a:moveTo>
                  <a:cubicBezTo>
                    <a:pt x="321" y="80"/>
                    <a:pt x="1" y="93"/>
                    <a:pt x="1" y="93"/>
                  </a:cubicBezTo>
                  <a:lnTo>
                    <a:pt x="388" y="1628"/>
                  </a:lnTo>
                  <a:lnTo>
                    <a:pt x="776" y="1628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9"/>
            <p:cNvSpPr/>
            <p:nvPr/>
          </p:nvSpPr>
          <p:spPr>
            <a:xfrm>
              <a:off x="7262558" y="2762009"/>
              <a:ext cx="350028" cy="566278"/>
            </a:xfrm>
            <a:custGeom>
              <a:avLst/>
              <a:gdLst/>
              <a:ahLst/>
              <a:cxnLst/>
              <a:rect l="l" t="t" r="r" b="b"/>
              <a:pathLst>
                <a:path w="4380" h="7086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961" y="4984"/>
                    <a:pt x="1138" y="5371"/>
                  </a:cubicBezTo>
                  <a:cubicBezTo>
                    <a:pt x="1298" y="5772"/>
                    <a:pt x="1631" y="6906"/>
                    <a:pt x="2230" y="7053"/>
                  </a:cubicBezTo>
                  <a:cubicBezTo>
                    <a:pt x="2312" y="7075"/>
                    <a:pt x="2391" y="7085"/>
                    <a:pt x="2465" y="7085"/>
                  </a:cubicBezTo>
                  <a:cubicBezTo>
                    <a:pt x="2934" y="7085"/>
                    <a:pt x="3245" y="6680"/>
                    <a:pt x="3406" y="6265"/>
                  </a:cubicBezTo>
                  <a:cubicBezTo>
                    <a:pt x="3579" y="5785"/>
                    <a:pt x="4232" y="2181"/>
                    <a:pt x="4299" y="1847"/>
                  </a:cubicBezTo>
                  <a:cubicBezTo>
                    <a:pt x="4380" y="1514"/>
                    <a:pt x="4367" y="966"/>
                    <a:pt x="4165" y="752"/>
                  </a:cubicBezTo>
                  <a:cubicBezTo>
                    <a:pt x="3966" y="524"/>
                    <a:pt x="3684" y="326"/>
                    <a:pt x="3444" y="313"/>
                  </a:cubicBezTo>
                  <a:cubicBezTo>
                    <a:pt x="3401" y="311"/>
                    <a:pt x="3349" y="309"/>
                    <a:pt x="3294" y="309"/>
                  </a:cubicBezTo>
                  <a:cubicBezTo>
                    <a:pt x="3043" y="309"/>
                    <a:pt x="2716" y="340"/>
                    <a:pt x="2739" y="460"/>
                  </a:cubicBezTo>
                  <a:cubicBezTo>
                    <a:pt x="2765" y="604"/>
                    <a:pt x="2992" y="579"/>
                    <a:pt x="3111" y="592"/>
                  </a:cubicBezTo>
                  <a:cubicBezTo>
                    <a:pt x="3233" y="604"/>
                    <a:pt x="3444" y="726"/>
                    <a:pt x="3444" y="726"/>
                  </a:cubicBezTo>
                  <a:cubicBezTo>
                    <a:pt x="3444" y="726"/>
                    <a:pt x="3220" y="765"/>
                    <a:pt x="3018" y="819"/>
                  </a:cubicBezTo>
                  <a:cubicBezTo>
                    <a:pt x="2832" y="886"/>
                    <a:pt x="2778" y="1034"/>
                    <a:pt x="2900" y="1194"/>
                  </a:cubicBezTo>
                  <a:cubicBezTo>
                    <a:pt x="2819" y="1325"/>
                    <a:pt x="2819" y="1501"/>
                    <a:pt x="3085" y="1527"/>
                  </a:cubicBezTo>
                  <a:cubicBezTo>
                    <a:pt x="3044" y="1767"/>
                    <a:pt x="3313" y="1806"/>
                    <a:pt x="3313" y="1806"/>
                  </a:cubicBezTo>
                  <a:lnTo>
                    <a:pt x="2538" y="3770"/>
                  </a:lnTo>
                  <a:cubicBezTo>
                    <a:pt x="2538" y="3770"/>
                    <a:pt x="2470" y="3424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9"/>
            <p:cNvSpPr/>
            <p:nvPr/>
          </p:nvSpPr>
          <p:spPr>
            <a:xfrm>
              <a:off x="7262558" y="2762009"/>
              <a:ext cx="186921" cy="345073"/>
            </a:xfrm>
            <a:custGeom>
              <a:avLst/>
              <a:gdLst/>
              <a:ahLst/>
              <a:cxnLst/>
              <a:rect l="l" t="t" r="r" b="b"/>
              <a:pathLst>
                <a:path w="2339" h="4318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535" y="3888"/>
                    <a:pt x="708" y="4317"/>
                  </a:cubicBezTo>
                  <a:cubicBezTo>
                    <a:pt x="1096" y="3555"/>
                    <a:pt x="1977" y="3154"/>
                    <a:pt x="2339" y="3023"/>
                  </a:cubicBezTo>
                  <a:cubicBezTo>
                    <a:pt x="2259" y="2728"/>
                    <a:pt x="2124" y="2328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9"/>
            <p:cNvSpPr/>
            <p:nvPr/>
          </p:nvSpPr>
          <p:spPr>
            <a:xfrm>
              <a:off x="7422545" y="3254198"/>
              <a:ext cx="108924" cy="74001"/>
            </a:xfrm>
            <a:custGeom>
              <a:avLst/>
              <a:gdLst/>
              <a:ahLst/>
              <a:cxnLst/>
              <a:rect l="l" t="t" r="r" b="b"/>
              <a:pathLst>
                <a:path w="1363" h="926" extrusionOk="0">
                  <a:moveTo>
                    <a:pt x="843" y="0"/>
                  </a:moveTo>
                  <a:cubicBezTo>
                    <a:pt x="388" y="0"/>
                    <a:pt x="29" y="346"/>
                    <a:pt x="1" y="788"/>
                  </a:cubicBezTo>
                  <a:cubicBezTo>
                    <a:pt x="68" y="840"/>
                    <a:pt x="148" y="881"/>
                    <a:pt x="228" y="894"/>
                  </a:cubicBezTo>
                  <a:cubicBezTo>
                    <a:pt x="309" y="915"/>
                    <a:pt x="386" y="925"/>
                    <a:pt x="459" y="925"/>
                  </a:cubicBezTo>
                  <a:cubicBezTo>
                    <a:pt x="896" y="925"/>
                    <a:pt x="1203" y="576"/>
                    <a:pt x="1362" y="186"/>
                  </a:cubicBezTo>
                  <a:cubicBezTo>
                    <a:pt x="1218" y="68"/>
                    <a:pt x="1042" y="0"/>
                    <a:pt x="843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9"/>
            <p:cNvSpPr/>
            <p:nvPr/>
          </p:nvSpPr>
          <p:spPr>
            <a:xfrm>
              <a:off x="7297879" y="2959795"/>
              <a:ext cx="151599" cy="147283"/>
            </a:xfrm>
            <a:custGeom>
              <a:avLst/>
              <a:gdLst/>
              <a:ahLst/>
              <a:cxnLst/>
              <a:rect l="l" t="t" r="r" b="b"/>
              <a:pathLst>
                <a:path w="1897" h="1843" extrusionOk="0">
                  <a:moveTo>
                    <a:pt x="1737" y="0"/>
                  </a:moveTo>
                  <a:cubicBezTo>
                    <a:pt x="1320" y="132"/>
                    <a:pt x="519" y="452"/>
                    <a:pt x="0" y="1147"/>
                  </a:cubicBezTo>
                  <a:cubicBezTo>
                    <a:pt x="55" y="1307"/>
                    <a:pt x="161" y="1560"/>
                    <a:pt x="266" y="1842"/>
                  </a:cubicBezTo>
                  <a:cubicBezTo>
                    <a:pt x="654" y="1080"/>
                    <a:pt x="1535" y="679"/>
                    <a:pt x="1897" y="548"/>
                  </a:cubicBezTo>
                  <a:cubicBezTo>
                    <a:pt x="1855" y="401"/>
                    <a:pt x="1801" y="212"/>
                    <a:pt x="1737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9"/>
            <p:cNvSpPr/>
            <p:nvPr/>
          </p:nvSpPr>
          <p:spPr>
            <a:xfrm>
              <a:off x="7135814" y="2762408"/>
              <a:ext cx="218727" cy="696699"/>
            </a:xfrm>
            <a:custGeom>
              <a:avLst/>
              <a:gdLst/>
              <a:ahLst/>
              <a:cxnLst/>
              <a:rect l="l" t="t" r="r" b="b"/>
              <a:pathLst>
                <a:path w="2737" h="871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8717"/>
                  </a:lnTo>
                  <a:cubicBezTo>
                    <a:pt x="1974" y="8717"/>
                    <a:pt x="2387" y="8410"/>
                    <a:pt x="2387" y="8410"/>
                  </a:cubicBezTo>
                  <a:lnTo>
                    <a:pt x="1907" y="4645"/>
                  </a:lnTo>
                  <a:cubicBezTo>
                    <a:pt x="2736" y="3819"/>
                    <a:pt x="2294" y="2550"/>
                    <a:pt x="158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9"/>
            <p:cNvSpPr/>
            <p:nvPr/>
          </p:nvSpPr>
          <p:spPr>
            <a:xfrm>
              <a:off x="7135814" y="2762408"/>
              <a:ext cx="177971" cy="215611"/>
            </a:xfrm>
            <a:custGeom>
              <a:avLst/>
              <a:gdLst/>
              <a:ahLst/>
              <a:cxnLst/>
              <a:rect l="l" t="t" r="r" b="b"/>
              <a:pathLst>
                <a:path w="2227" h="269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2698"/>
                  </a:lnTo>
                  <a:cubicBezTo>
                    <a:pt x="465" y="2669"/>
                    <a:pt x="1442" y="2602"/>
                    <a:pt x="2227" y="2441"/>
                  </a:cubicBezTo>
                  <a:cubicBezTo>
                    <a:pt x="2096" y="1788"/>
                    <a:pt x="1868" y="1000"/>
                    <a:pt x="158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9"/>
            <p:cNvSpPr/>
            <p:nvPr/>
          </p:nvSpPr>
          <p:spPr>
            <a:xfrm>
              <a:off x="6955368" y="2294753"/>
              <a:ext cx="324375" cy="163586"/>
            </a:xfrm>
            <a:custGeom>
              <a:avLst/>
              <a:gdLst/>
              <a:ahLst/>
              <a:cxnLst/>
              <a:rect l="l" t="t" r="r" b="b"/>
              <a:pathLst>
                <a:path w="4059" h="2047" extrusionOk="0">
                  <a:moveTo>
                    <a:pt x="1862" y="1"/>
                  </a:moveTo>
                  <a:cubicBezTo>
                    <a:pt x="1605" y="1"/>
                    <a:pt x="1321" y="37"/>
                    <a:pt x="1028" y="140"/>
                  </a:cubicBezTo>
                  <a:cubicBezTo>
                    <a:pt x="0" y="512"/>
                    <a:pt x="67" y="1435"/>
                    <a:pt x="147" y="1874"/>
                  </a:cubicBezTo>
                  <a:lnTo>
                    <a:pt x="1964" y="2047"/>
                  </a:lnTo>
                  <a:lnTo>
                    <a:pt x="3819" y="1915"/>
                  </a:lnTo>
                  <a:cubicBezTo>
                    <a:pt x="3819" y="1915"/>
                    <a:pt x="4059" y="900"/>
                    <a:pt x="3325" y="406"/>
                  </a:cubicBezTo>
                  <a:cubicBezTo>
                    <a:pt x="3467" y="358"/>
                    <a:pt x="3467" y="317"/>
                    <a:pt x="3349" y="317"/>
                  </a:cubicBezTo>
                  <a:cubicBezTo>
                    <a:pt x="3302" y="317"/>
                    <a:pt x="3236" y="323"/>
                    <a:pt x="3152" y="339"/>
                  </a:cubicBezTo>
                  <a:cubicBezTo>
                    <a:pt x="3119" y="152"/>
                    <a:pt x="3076" y="86"/>
                    <a:pt x="3041" y="86"/>
                  </a:cubicBezTo>
                  <a:cubicBezTo>
                    <a:pt x="3006" y="86"/>
                    <a:pt x="2979" y="153"/>
                    <a:pt x="2979" y="233"/>
                  </a:cubicBezTo>
                  <a:cubicBezTo>
                    <a:pt x="2979" y="233"/>
                    <a:pt x="2507" y="1"/>
                    <a:pt x="1862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9"/>
            <p:cNvSpPr/>
            <p:nvPr/>
          </p:nvSpPr>
          <p:spPr>
            <a:xfrm>
              <a:off x="7143246" y="2716298"/>
              <a:ext cx="58738" cy="49228"/>
            </a:xfrm>
            <a:custGeom>
              <a:avLst/>
              <a:gdLst/>
              <a:ahLst/>
              <a:cxnLst/>
              <a:rect l="l" t="t" r="r" b="b"/>
              <a:pathLst>
                <a:path w="735" h="616" extrusionOk="0">
                  <a:moveTo>
                    <a:pt x="147" y="0"/>
                  </a:moveTo>
                  <a:cubicBezTo>
                    <a:pt x="60" y="0"/>
                    <a:pt x="0" y="4"/>
                    <a:pt x="0" y="4"/>
                  </a:cubicBezTo>
                  <a:lnTo>
                    <a:pt x="161" y="616"/>
                  </a:lnTo>
                  <a:cubicBezTo>
                    <a:pt x="161" y="616"/>
                    <a:pt x="708" y="430"/>
                    <a:pt x="734" y="84"/>
                  </a:cubicBezTo>
                  <a:cubicBezTo>
                    <a:pt x="577" y="13"/>
                    <a:pt x="312" y="0"/>
                    <a:pt x="147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9"/>
            <p:cNvSpPr/>
            <p:nvPr/>
          </p:nvSpPr>
          <p:spPr>
            <a:xfrm>
              <a:off x="7023695" y="2716298"/>
              <a:ext cx="58658" cy="49228"/>
            </a:xfrm>
            <a:custGeom>
              <a:avLst/>
              <a:gdLst/>
              <a:ahLst/>
              <a:cxnLst/>
              <a:rect l="l" t="t" r="r" b="b"/>
              <a:pathLst>
                <a:path w="734" h="616" extrusionOk="0">
                  <a:moveTo>
                    <a:pt x="588" y="0"/>
                  </a:moveTo>
                  <a:cubicBezTo>
                    <a:pt x="423" y="0"/>
                    <a:pt x="157" y="13"/>
                    <a:pt x="0" y="84"/>
                  </a:cubicBezTo>
                  <a:cubicBezTo>
                    <a:pt x="13" y="430"/>
                    <a:pt x="574" y="616"/>
                    <a:pt x="574" y="616"/>
                  </a:cubicBezTo>
                  <a:lnTo>
                    <a:pt x="734" y="4"/>
                  </a:lnTo>
                  <a:cubicBezTo>
                    <a:pt x="734" y="4"/>
                    <a:pt x="675" y="0"/>
                    <a:pt x="588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9"/>
            <p:cNvSpPr/>
            <p:nvPr/>
          </p:nvSpPr>
          <p:spPr>
            <a:xfrm>
              <a:off x="7022656" y="2665393"/>
              <a:ext cx="179329" cy="162148"/>
            </a:xfrm>
            <a:custGeom>
              <a:avLst/>
              <a:gdLst/>
              <a:ahLst/>
              <a:cxnLst/>
              <a:rect l="l" t="t" r="r" b="b"/>
              <a:pathLst>
                <a:path w="2244" h="2029" extrusionOk="0">
                  <a:moveTo>
                    <a:pt x="536" y="0"/>
                  </a:moveTo>
                  <a:cubicBezTo>
                    <a:pt x="536" y="0"/>
                    <a:pt x="628" y="1442"/>
                    <a:pt x="1" y="1602"/>
                  </a:cubicBezTo>
                  <a:cubicBezTo>
                    <a:pt x="641" y="2028"/>
                    <a:pt x="840" y="2028"/>
                    <a:pt x="1122" y="2028"/>
                  </a:cubicBezTo>
                  <a:cubicBezTo>
                    <a:pt x="1401" y="2028"/>
                    <a:pt x="1602" y="2028"/>
                    <a:pt x="2243" y="1602"/>
                  </a:cubicBezTo>
                  <a:cubicBezTo>
                    <a:pt x="1615" y="1442"/>
                    <a:pt x="1695" y="0"/>
                    <a:pt x="1695" y="0"/>
                  </a:cubicBezTo>
                  <a:lnTo>
                    <a:pt x="1695" y="0"/>
                  </a:lnTo>
                  <a:lnTo>
                    <a:pt x="1122" y="8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9"/>
            <p:cNvSpPr/>
            <p:nvPr/>
          </p:nvSpPr>
          <p:spPr>
            <a:xfrm>
              <a:off x="6920286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839" y="0"/>
                  </a:moveTo>
                  <a:cubicBezTo>
                    <a:pt x="839" y="0"/>
                    <a:pt x="186" y="135"/>
                    <a:pt x="93" y="295"/>
                  </a:cubicBezTo>
                  <a:cubicBezTo>
                    <a:pt x="0" y="439"/>
                    <a:pt x="80" y="1282"/>
                    <a:pt x="295" y="1535"/>
                  </a:cubicBezTo>
                  <a:cubicBezTo>
                    <a:pt x="445" y="1715"/>
                    <a:pt x="888" y="1741"/>
                    <a:pt x="1131" y="1741"/>
                  </a:cubicBezTo>
                  <a:cubicBezTo>
                    <a:pt x="1229" y="1741"/>
                    <a:pt x="1294" y="1737"/>
                    <a:pt x="1294" y="1737"/>
                  </a:cubicBezTo>
                  <a:lnTo>
                    <a:pt x="10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9"/>
            <p:cNvSpPr/>
            <p:nvPr/>
          </p:nvSpPr>
          <p:spPr>
            <a:xfrm>
              <a:off x="6920286" y="2480792"/>
              <a:ext cx="39478" cy="120672"/>
            </a:xfrm>
            <a:custGeom>
              <a:avLst/>
              <a:gdLst/>
              <a:ahLst/>
              <a:cxnLst/>
              <a:rect l="l" t="t" r="r" b="b"/>
              <a:pathLst>
                <a:path w="494" h="1510" extrusionOk="0">
                  <a:moveTo>
                    <a:pt x="295" y="0"/>
                  </a:moveTo>
                  <a:cubicBezTo>
                    <a:pt x="199" y="39"/>
                    <a:pt x="119" y="81"/>
                    <a:pt x="93" y="135"/>
                  </a:cubicBezTo>
                  <a:cubicBezTo>
                    <a:pt x="0" y="279"/>
                    <a:pt x="80" y="1122"/>
                    <a:pt x="295" y="1375"/>
                  </a:cubicBezTo>
                  <a:cubicBezTo>
                    <a:pt x="333" y="1429"/>
                    <a:pt x="413" y="1468"/>
                    <a:pt x="494" y="1509"/>
                  </a:cubicBezTo>
                  <a:cubicBezTo>
                    <a:pt x="333" y="1000"/>
                    <a:pt x="295" y="321"/>
                    <a:pt x="29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9"/>
            <p:cNvSpPr/>
            <p:nvPr/>
          </p:nvSpPr>
          <p:spPr>
            <a:xfrm>
              <a:off x="6953291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426" y="0"/>
                  </a:moveTo>
                  <a:cubicBezTo>
                    <a:pt x="426" y="0"/>
                    <a:pt x="202" y="55"/>
                    <a:pt x="0" y="119"/>
                  </a:cubicBezTo>
                  <a:cubicBezTo>
                    <a:pt x="0" y="359"/>
                    <a:pt x="42" y="1134"/>
                    <a:pt x="253" y="1269"/>
                  </a:cubicBezTo>
                  <a:cubicBezTo>
                    <a:pt x="419" y="1390"/>
                    <a:pt x="520" y="1401"/>
                    <a:pt x="551" y="1401"/>
                  </a:cubicBezTo>
                  <a:cubicBezTo>
                    <a:pt x="558" y="1401"/>
                    <a:pt x="561" y="1400"/>
                    <a:pt x="561" y="1400"/>
                  </a:cubicBezTo>
                  <a:lnTo>
                    <a:pt x="667" y="1749"/>
                  </a:lnTo>
                  <a:cubicBezTo>
                    <a:pt x="788" y="1749"/>
                    <a:pt x="881" y="1737"/>
                    <a:pt x="881" y="1737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9"/>
            <p:cNvSpPr/>
            <p:nvPr/>
          </p:nvSpPr>
          <p:spPr>
            <a:xfrm>
              <a:off x="7201903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66" y="1741"/>
                    <a:pt x="164" y="1741"/>
                  </a:cubicBezTo>
                  <a:cubicBezTo>
                    <a:pt x="407" y="1741"/>
                    <a:pt x="849" y="1715"/>
                    <a:pt x="1000" y="1535"/>
                  </a:cubicBezTo>
                  <a:cubicBezTo>
                    <a:pt x="1201" y="1282"/>
                    <a:pt x="1294" y="439"/>
                    <a:pt x="1201" y="295"/>
                  </a:cubicBezTo>
                  <a:cubicBezTo>
                    <a:pt x="1108" y="13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9"/>
            <p:cNvSpPr/>
            <p:nvPr/>
          </p:nvSpPr>
          <p:spPr>
            <a:xfrm>
              <a:off x="7265834" y="2480792"/>
              <a:ext cx="39558" cy="120672"/>
            </a:xfrm>
            <a:custGeom>
              <a:avLst/>
              <a:gdLst/>
              <a:ahLst/>
              <a:cxnLst/>
              <a:rect l="l" t="t" r="r" b="b"/>
              <a:pathLst>
                <a:path w="495" h="1510" extrusionOk="0">
                  <a:moveTo>
                    <a:pt x="200" y="0"/>
                  </a:moveTo>
                  <a:cubicBezTo>
                    <a:pt x="187" y="321"/>
                    <a:pt x="161" y="1000"/>
                    <a:pt x="1" y="1509"/>
                  </a:cubicBezTo>
                  <a:cubicBezTo>
                    <a:pt x="81" y="1468"/>
                    <a:pt x="148" y="1429"/>
                    <a:pt x="200" y="1375"/>
                  </a:cubicBezTo>
                  <a:cubicBezTo>
                    <a:pt x="401" y="1122"/>
                    <a:pt x="494" y="279"/>
                    <a:pt x="401" y="135"/>
                  </a:cubicBezTo>
                  <a:cubicBezTo>
                    <a:pt x="376" y="81"/>
                    <a:pt x="296" y="39"/>
                    <a:pt x="200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9"/>
            <p:cNvSpPr/>
            <p:nvPr/>
          </p:nvSpPr>
          <p:spPr>
            <a:xfrm>
              <a:off x="7201903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80" y="1749"/>
                    <a:pt x="215" y="1749"/>
                  </a:cubicBezTo>
                  <a:lnTo>
                    <a:pt x="320" y="1400"/>
                  </a:lnTo>
                  <a:cubicBezTo>
                    <a:pt x="320" y="1400"/>
                    <a:pt x="324" y="1401"/>
                    <a:pt x="330" y="1401"/>
                  </a:cubicBezTo>
                  <a:cubicBezTo>
                    <a:pt x="361" y="1401"/>
                    <a:pt x="462" y="1390"/>
                    <a:pt x="628" y="1269"/>
                  </a:cubicBezTo>
                  <a:cubicBezTo>
                    <a:pt x="839" y="1134"/>
                    <a:pt x="868" y="359"/>
                    <a:pt x="881" y="119"/>
                  </a:cubicBezTo>
                  <a:cubicBezTo>
                    <a:pt x="666" y="5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9"/>
            <p:cNvSpPr/>
            <p:nvPr/>
          </p:nvSpPr>
          <p:spPr>
            <a:xfrm>
              <a:off x="7064131" y="2665393"/>
              <a:ext cx="94060" cy="55621"/>
            </a:xfrm>
            <a:custGeom>
              <a:avLst/>
              <a:gdLst/>
              <a:ahLst/>
              <a:cxnLst/>
              <a:rect l="l" t="t" r="r" b="b"/>
              <a:pathLst>
                <a:path w="1177" h="696" extrusionOk="0">
                  <a:moveTo>
                    <a:pt x="17" y="0"/>
                  </a:moveTo>
                  <a:cubicBezTo>
                    <a:pt x="17" y="0"/>
                    <a:pt x="42" y="321"/>
                    <a:pt x="1" y="679"/>
                  </a:cubicBezTo>
                  <a:cubicBezTo>
                    <a:pt x="79" y="690"/>
                    <a:pt x="152" y="695"/>
                    <a:pt x="222" y="695"/>
                  </a:cubicBezTo>
                  <a:cubicBezTo>
                    <a:pt x="922" y="695"/>
                    <a:pt x="1176" y="186"/>
                    <a:pt x="1176" y="186"/>
                  </a:cubicBezTo>
                  <a:lnTo>
                    <a:pt x="750" y="67"/>
                  </a:lnTo>
                  <a:lnTo>
                    <a:pt x="603" y="8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9"/>
            <p:cNvSpPr/>
            <p:nvPr/>
          </p:nvSpPr>
          <p:spPr>
            <a:xfrm>
              <a:off x="7001399" y="2481831"/>
              <a:ext cx="222803" cy="212334"/>
            </a:xfrm>
            <a:custGeom>
              <a:avLst/>
              <a:gdLst/>
              <a:ahLst/>
              <a:cxnLst/>
              <a:rect l="l" t="t" r="r" b="b"/>
              <a:pathLst>
                <a:path w="2788" h="2657" extrusionOk="0">
                  <a:moveTo>
                    <a:pt x="1388" y="0"/>
                  </a:moveTo>
                  <a:lnTo>
                    <a:pt x="1" y="266"/>
                  </a:lnTo>
                  <a:cubicBezTo>
                    <a:pt x="1" y="266"/>
                    <a:pt x="65" y="2656"/>
                    <a:pt x="1388" y="2656"/>
                  </a:cubicBezTo>
                  <a:cubicBezTo>
                    <a:pt x="2708" y="2656"/>
                    <a:pt x="2788" y="266"/>
                    <a:pt x="2788" y="266"/>
                  </a:cubicBezTo>
                  <a:lnTo>
                    <a:pt x="1388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9"/>
            <p:cNvSpPr/>
            <p:nvPr/>
          </p:nvSpPr>
          <p:spPr>
            <a:xfrm>
              <a:off x="7002438" y="2522267"/>
              <a:ext cx="220725" cy="59217"/>
            </a:xfrm>
            <a:custGeom>
              <a:avLst/>
              <a:gdLst/>
              <a:ahLst/>
              <a:cxnLst/>
              <a:rect l="l" t="t" r="r" b="b"/>
              <a:pathLst>
                <a:path w="2762" h="741" extrusionOk="0">
                  <a:moveTo>
                    <a:pt x="2762" y="0"/>
                  </a:moveTo>
                  <a:lnTo>
                    <a:pt x="0" y="68"/>
                  </a:lnTo>
                  <a:cubicBezTo>
                    <a:pt x="26" y="241"/>
                    <a:pt x="68" y="481"/>
                    <a:pt x="119" y="737"/>
                  </a:cubicBezTo>
                  <a:cubicBezTo>
                    <a:pt x="168" y="739"/>
                    <a:pt x="215" y="740"/>
                    <a:pt x="260" y="740"/>
                  </a:cubicBezTo>
                  <a:cubicBezTo>
                    <a:pt x="791" y="740"/>
                    <a:pt x="981" y="604"/>
                    <a:pt x="1215" y="468"/>
                  </a:cubicBezTo>
                  <a:cubicBezTo>
                    <a:pt x="1285" y="426"/>
                    <a:pt x="1335" y="409"/>
                    <a:pt x="1377" y="409"/>
                  </a:cubicBezTo>
                  <a:cubicBezTo>
                    <a:pt x="1493" y="409"/>
                    <a:pt x="1547" y="538"/>
                    <a:pt x="1801" y="616"/>
                  </a:cubicBezTo>
                  <a:cubicBezTo>
                    <a:pt x="1929" y="639"/>
                    <a:pt x="2053" y="648"/>
                    <a:pt x="2168" y="648"/>
                  </a:cubicBezTo>
                  <a:cubicBezTo>
                    <a:pt x="2379" y="648"/>
                    <a:pt x="2557" y="619"/>
                    <a:pt x="2669" y="603"/>
                  </a:cubicBezTo>
                  <a:cubicBezTo>
                    <a:pt x="2724" y="362"/>
                    <a:pt x="2749" y="148"/>
                    <a:pt x="2762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9"/>
            <p:cNvSpPr/>
            <p:nvPr/>
          </p:nvSpPr>
          <p:spPr>
            <a:xfrm>
              <a:off x="7072842" y="2615047"/>
              <a:ext cx="79915" cy="17342"/>
            </a:xfrm>
            <a:custGeom>
              <a:avLst/>
              <a:gdLst/>
              <a:ahLst/>
              <a:cxnLst/>
              <a:rect l="l" t="t" r="r" b="b"/>
              <a:pathLst>
                <a:path w="1000" h="217" extrusionOk="0">
                  <a:moveTo>
                    <a:pt x="271" y="1"/>
                  </a:moveTo>
                  <a:cubicBezTo>
                    <a:pt x="264" y="1"/>
                    <a:pt x="258" y="1"/>
                    <a:pt x="254" y="2"/>
                  </a:cubicBezTo>
                  <a:cubicBezTo>
                    <a:pt x="199" y="15"/>
                    <a:pt x="0" y="188"/>
                    <a:pt x="0" y="188"/>
                  </a:cubicBezTo>
                  <a:lnTo>
                    <a:pt x="279" y="150"/>
                  </a:lnTo>
                  <a:cubicBezTo>
                    <a:pt x="279" y="150"/>
                    <a:pt x="401" y="217"/>
                    <a:pt x="494" y="217"/>
                  </a:cubicBezTo>
                  <a:cubicBezTo>
                    <a:pt x="600" y="217"/>
                    <a:pt x="708" y="150"/>
                    <a:pt x="708" y="150"/>
                  </a:cubicBezTo>
                  <a:lnTo>
                    <a:pt x="1000" y="188"/>
                  </a:lnTo>
                  <a:cubicBezTo>
                    <a:pt x="1000" y="188"/>
                    <a:pt x="801" y="15"/>
                    <a:pt x="747" y="2"/>
                  </a:cubicBezTo>
                  <a:cubicBezTo>
                    <a:pt x="741" y="1"/>
                    <a:pt x="734" y="1"/>
                    <a:pt x="727" y="1"/>
                  </a:cubicBezTo>
                  <a:cubicBezTo>
                    <a:pt x="649" y="1"/>
                    <a:pt x="494" y="57"/>
                    <a:pt x="494" y="57"/>
                  </a:cubicBezTo>
                  <a:cubicBezTo>
                    <a:pt x="494" y="57"/>
                    <a:pt x="339" y="1"/>
                    <a:pt x="271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9"/>
            <p:cNvSpPr/>
            <p:nvPr/>
          </p:nvSpPr>
          <p:spPr>
            <a:xfrm>
              <a:off x="7095138" y="2648212"/>
              <a:ext cx="34363" cy="6393"/>
            </a:xfrm>
            <a:custGeom>
              <a:avLst/>
              <a:gdLst/>
              <a:ahLst/>
              <a:cxnLst/>
              <a:rect l="l" t="t" r="r" b="b"/>
              <a:pathLst>
                <a:path w="430" h="80" extrusionOk="0">
                  <a:moveTo>
                    <a:pt x="0" y="1"/>
                  </a:moveTo>
                  <a:cubicBezTo>
                    <a:pt x="61" y="53"/>
                    <a:pt x="138" y="80"/>
                    <a:pt x="215" y="80"/>
                  </a:cubicBezTo>
                  <a:cubicBezTo>
                    <a:pt x="292" y="80"/>
                    <a:pt x="369" y="53"/>
                    <a:pt x="429" y="1"/>
                  </a:cubicBezTo>
                  <a:lnTo>
                    <a:pt x="429" y="1"/>
                  </a:lnTo>
                  <a:cubicBezTo>
                    <a:pt x="358" y="19"/>
                    <a:pt x="286" y="25"/>
                    <a:pt x="223" y="25"/>
                  </a:cubicBezTo>
                  <a:cubicBezTo>
                    <a:pt x="96" y="2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9"/>
            <p:cNvSpPr/>
            <p:nvPr/>
          </p:nvSpPr>
          <p:spPr>
            <a:xfrm>
              <a:off x="6958645" y="2422136"/>
              <a:ext cx="307273" cy="137773"/>
            </a:xfrm>
            <a:custGeom>
              <a:avLst/>
              <a:gdLst/>
              <a:ahLst/>
              <a:cxnLst/>
              <a:rect l="l" t="t" r="r" b="b"/>
              <a:pathLst>
                <a:path w="3845" h="1724" extrusionOk="0">
                  <a:moveTo>
                    <a:pt x="1923" y="1"/>
                  </a:moveTo>
                  <a:cubicBezTo>
                    <a:pt x="1923" y="1"/>
                    <a:pt x="894" y="26"/>
                    <a:pt x="215" y="212"/>
                  </a:cubicBezTo>
                  <a:cubicBezTo>
                    <a:pt x="135" y="228"/>
                    <a:pt x="81" y="292"/>
                    <a:pt x="68" y="360"/>
                  </a:cubicBezTo>
                  <a:cubicBezTo>
                    <a:pt x="1" y="920"/>
                    <a:pt x="106" y="1375"/>
                    <a:pt x="174" y="1590"/>
                  </a:cubicBezTo>
                  <a:cubicBezTo>
                    <a:pt x="199" y="1654"/>
                    <a:pt x="267" y="1708"/>
                    <a:pt x="334" y="1708"/>
                  </a:cubicBezTo>
                  <a:cubicBezTo>
                    <a:pt x="458" y="1716"/>
                    <a:pt x="661" y="1723"/>
                    <a:pt x="882" y="1723"/>
                  </a:cubicBezTo>
                  <a:cubicBezTo>
                    <a:pt x="1044" y="1723"/>
                    <a:pt x="1217" y="1719"/>
                    <a:pt x="1375" y="1708"/>
                  </a:cubicBezTo>
                  <a:cubicBezTo>
                    <a:pt x="1455" y="1696"/>
                    <a:pt x="1522" y="1670"/>
                    <a:pt x="1602" y="1628"/>
                  </a:cubicBezTo>
                  <a:cubicBezTo>
                    <a:pt x="1695" y="1574"/>
                    <a:pt x="1788" y="1535"/>
                    <a:pt x="1923" y="1523"/>
                  </a:cubicBezTo>
                  <a:cubicBezTo>
                    <a:pt x="2057" y="1535"/>
                    <a:pt x="2163" y="1574"/>
                    <a:pt x="2256" y="1628"/>
                  </a:cubicBezTo>
                  <a:cubicBezTo>
                    <a:pt x="2323" y="1670"/>
                    <a:pt x="2403" y="1696"/>
                    <a:pt x="2483" y="1708"/>
                  </a:cubicBezTo>
                  <a:cubicBezTo>
                    <a:pt x="2642" y="1719"/>
                    <a:pt x="2812" y="1723"/>
                    <a:pt x="2972" y="1723"/>
                  </a:cubicBezTo>
                  <a:cubicBezTo>
                    <a:pt x="3191" y="1723"/>
                    <a:pt x="3393" y="1716"/>
                    <a:pt x="3525" y="1708"/>
                  </a:cubicBezTo>
                  <a:cubicBezTo>
                    <a:pt x="3592" y="1708"/>
                    <a:pt x="3659" y="1654"/>
                    <a:pt x="3685" y="1590"/>
                  </a:cubicBezTo>
                  <a:cubicBezTo>
                    <a:pt x="3752" y="1375"/>
                    <a:pt x="3845" y="920"/>
                    <a:pt x="3778" y="360"/>
                  </a:cubicBezTo>
                  <a:cubicBezTo>
                    <a:pt x="3778" y="292"/>
                    <a:pt x="3723" y="228"/>
                    <a:pt x="3643" y="212"/>
                  </a:cubicBezTo>
                  <a:cubicBezTo>
                    <a:pt x="2964" y="26"/>
                    <a:pt x="1923" y="1"/>
                    <a:pt x="1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9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9"/>
            <p:cNvSpPr/>
            <p:nvPr/>
          </p:nvSpPr>
          <p:spPr>
            <a:xfrm>
              <a:off x="6976865" y="2447788"/>
              <a:ext cx="11827" cy="11827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67" y="0"/>
                  </a:moveTo>
                  <a:cubicBezTo>
                    <a:pt x="26" y="0"/>
                    <a:pt x="0" y="39"/>
                    <a:pt x="0" y="80"/>
                  </a:cubicBezTo>
                  <a:cubicBezTo>
                    <a:pt x="0" y="119"/>
                    <a:pt x="26" y="148"/>
                    <a:pt x="67" y="148"/>
                  </a:cubicBezTo>
                  <a:cubicBezTo>
                    <a:pt x="106" y="148"/>
                    <a:pt x="148" y="119"/>
                    <a:pt x="148" y="80"/>
                  </a:cubicBezTo>
                  <a:cubicBezTo>
                    <a:pt x="148" y="39"/>
                    <a:pt x="106" y="0"/>
                    <a:pt x="6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9"/>
            <p:cNvSpPr/>
            <p:nvPr/>
          </p:nvSpPr>
          <p:spPr>
            <a:xfrm>
              <a:off x="7236905" y="2447788"/>
              <a:ext cx="11907" cy="11827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81" y="0"/>
                  </a:moveTo>
                  <a:cubicBezTo>
                    <a:pt x="30" y="0"/>
                    <a:pt x="1" y="39"/>
                    <a:pt x="1" y="80"/>
                  </a:cubicBezTo>
                  <a:cubicBezTo>
                    <a:pt x="1" y="119"/>
                    <a:pt x="30" y="148"/>
                    <a:pt x="81" y="148"/>
                  </a:cubicBezTo>
                  <a:cubicBezTo>
                    <a:pt x="123" y="148"/>
                    <a:pt x="148" y="119"/>
                    <a:pt x="148" y="80"/>
                  </a:cubicBezTo>
                  <a:cubicBezTo>
                    <a:pt x="148" y="39"/>
                    <a:pt x="123" y="0"/>
                    <a:pt x="8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9"/>
            <p:cNvSpPr/>
            <p:nvPr/>
          </p:nvSpPr>
          <p:spPr>
            <a:xfrm>
              <a:off x="7006513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215" y="0"/>
                  </a:moveTo>
                  <a:cubicBezTo>
                    <a:pt x="215" y="0"/>
                    <a:pt x="1" y="320"/>
                    <a:pt x="55" y="692"/>
                  </a:cubicBezTo>
                  <a:cubicBezTo>
                    <a:pt x="376" y="1240"/>
                    <a:pt x="1042" y="1387"/>
                    <a:pt x="1042" y="1387"/>
                  </a:cubicBezTo>
                  <a:lnTo>
                    <a:pt x="1042" y="292"/>
                  </a:lnTo>
                  <a:cubicBezTo>
                    <a:pt x="388" y="173"/>
                    <a:pt x="215" y="0"/>
                    <a:pt x="21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9"/>
            <p:cNvSpPr/>
            <p:nvPr/>
          </p:nvSpPr>
          <p:spPr>
            <a:xfrm>
              <a:off x="6972470" y="2534015"/>
              <a:ext cx="280661" cy="25892"/>
            </a:xfrm>
            <a:custGeom>
              <a:avLst/>
              <a:gdLst/>
              <a:ahLst/>
              <a:cxnLst/>
              <a:rect l="l" t="t" r="r" b="b"/>
              <a:pathLst>
                <a:path w="3512" h="324" extrusionOk="0">
                  <a:moveTo>
                    <a:pt x="1750" y="1"/>
                  </a:moveTo>
                  <a:cubicBezTo>
                    <a:pt x="1615" y="1"/>
                    <a:pt x="1510" y="42"/>
                    <a:pt x="1404" y="110"/>
                  </a:cubicBezTo>
                  <a:cubicBezTo>
                    <a:pt x="1337" y="148"/>
                    <a:pt x="1256" y="174"/>
                    <a:pt x="1164" y="190"/>
                  </a:cubicBezTo>
                  <a:cubicBezTo>
                    <a:pt x="1000" y="201"/>
                    <a:pt x="822" y="205"/>
                    <a:pt x="653" y="205"/>
                  </a:cubicBezTo>
                  <a:cubicBezTo>
                    <a:pt x="423" y="205"/>
                    <a:pt x="212" y="197"/>
                    <a:pt x="81" y="190"/>
                  </a:cubicBezTo>
                  <a:cubicBezTo>
                    <a:pt x="42" y="190"/>
                    <a:pt x="13" y="190"/>
                    <a:pt x="1" y="174"/>
                  </a:cubicBezTo>
                  <a:lnTo>
                    <a:pt x="1" y="190"/>
                  </a:lnTo>
                  <a:cubicBezTo>
                    <a:pt x="26" y="254"/>
                    <a:pt x="94" y="308"/>
                    <a:pt x="161" y="308"/>
                  </a:cubicBezTo>
                  <a:cubicBezTo>
                    <a:pt x="285" y="316"/>
                    <a:pt x="488" y="323"/>
                    <a:pt x="709" y="323"/>
                  </a:cubicBezTo>
                  <a:cubicBezTo>
                    <a:pt x="871" y="323"/>
                    <a:pt x="1044" y="319"/>
                    <a:pt x="1202" y="308"/>
                  </a:cubicBezTo>
                  <a:cubicBezTo>
                    <a:pt x="1282" y="296"/>
                    <a:pt x="1349" y="270"/>
                    <a:pt x="1429" y="228"/>
                  </a:cubicBezTo>
                  <a:cubicBezTo>
                    <a:pt x="1522" y="174"/>
                    <a:pt x="1615" y="135"/>
                    <a:pt x="1750" y="123"/>
                  </a:cubicBezTo>
                  <a:cubicBezTo>
                    <a:pt x="1884" y="135"/>
                    <a:pt x="1990" y="174"/>
                    <a:pt x="2083" y="228"/>
                  </a:cubicBezTo>
                  <a:cubicBezTo>
                    <a:pt x="2150" y="270"/>
                    <a:pt x="2230" y="296"/>
                    <a:pt x="2310" y="308"/>
                  </a:cubicBezTo>
                  <a:cubicBezTo>
                    <a:pt x="2469" y="319"/>
                    <a:pt x="2639" y="323"/>
                    <a:pt x="2799" y="323"/>
                  </a:cubicBezTo>
                  <a:cubicBezTo>
                    <a:pt x="3018" y="323"/>
                    <a:pt x="3220" y="316"/>
                    <a:pt x="3352" y="308"/>
                  </a:cubicBezTo>
                  <a:cubicBezTo>
                    <a:pt x="3419" y="308"/>
                    <a:pt x="3486" y="254"/>
                    <a:pt x="3512" y="190"/>
                  </a:cubicBezTo>
                  <a:lnTo>
                    <a:pt x="3512" y="174"/>
                  </a:lnTo>
                  <a:cubicBezTo>
                    <a:pt x="3486" y="190"/>
                    <a:pt x="3457" y="190"/>
                    <a:pt x="3432" y="190"/>
                  </a:cubicBezTo>
                  <a:cubicBezTo>
                    <a:pt x="3300" y="197"/>
                    <a:pt x="3085" y="205"/>
                    <a:pt x="2854" y="205"/>
                  </a:cubicBezTo>
                  <a:cubicBezTo>
                    <a:pt x="2685" y="205"/>
                    <a:pt x="2507" y="201"/>
                    <a:pt x="2349" y="190"/>
                  </a:cubicBezTo>
                  <a:cubicBezTo>
                    <a:pt x="2256" y="174"/>
                    <a:pt x="2176" y="148"/>
                    <a:pt x="2109" y="110"/>
                  </a:cubicBezTo>
                  <a:cubicBezTo>
                    <a:pt x="2003" y="42"/>
                    <a:pt x="1897" y="1"/>
                    <a:pt x="1750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9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9"/>
            <p:cNvSpPr/>
            <p:nvPr/>
          </p:nvSpPr>
          <p:spPr>
            <a:xfrm>
              <a:off x="7166501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1523" y="0"/>
                  </a:moveTo>
                  <a:cubicBezTo>
                    <a:pt x="1523" y="0"/>
                    <a:pt x="751" y="106"/>
                    <a:pt x="337" y="106"/>
                  </a:cubicBezTo>
                  <a:cubicBezTo>
                    <a:pt x="1" y="106"/>
                    <a:pt x="763" y="414"/>
                    <a:pt x="1590" y="535"/>
                  </a:cubicBezTo>
                  <a:cubicBezTo>
                    <a:pt x="1564" y="359"/>
                    <a:pt x="1551" y="186"/>
                    <a:pt x="1523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9"/>
            <p:cNvSpPr/>
            <p:nvPr/>
          </p:nvSpPr>
          <p:spPr>
            <a:xfrm>
              <a:off x="7196469" y="3270020"/>
              <a:ext cx="118674" cy="70485"/>
            </a:xfrm>
            <a:custGeom>
              <a:avLst/>
              <a:gdLst/>
              <a:ahLst/>
              <a:cxnLst/>
              <a:rect l="l" t="t" r="r" b="b"/>
              <a:pathLst>
                <a:path w="1485" h="882" extrusionOk="0">
                  <a:moveTo>
                    <a:pt x="241" y="1"/>
                  </a:moveTo>
                  <a:lnTo>
                    <a:pt x="1" y="510"/>
                  </a:lnTo>
                  <a:cubicBezTo>
                    <a:pt x="1" y="510"/>
                    <a:pt x="722" y="844"/>
                    <a:pt x="1484" y="882"/>
                  </a:cubicBezTo>
                  <a:cubicBezTo>
                    <a:pt x="1455" y="722"/>
                    <a:pt x="1430" y="549"/>
                    <a:pt x="1404" y="350"/>
                  </a:cubicBezTo>
                  <a:cubicBezTo>
                    <a:pt x="1122" y="321"/>
                    <a:pt x="629" y="241"/>
                    <a:pt x="241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9"/>
            <p:cNvSpPr/>
            <p:nvPr/>
          </p:nvSpPr>
          <p:spPr>
            <a:xfrm>
              <a:off x="7135814" y="3397003"/>
              <a:ext cx="190837" cy="62094"/>
            </a:xfrm>
            <a:custGeom>
              <a:avLst/>
              <a:gdLst/>
              <a:ahLst/>
              <a:cxnLst/>
              <a:rect l="l" t="t" r="r" b="b"/>
              <a:pathLst>
                <a:path w="2388" h="777" extrusionOk="0">
                  <a:moveTo>
                    <a:pt x="2323" y="1"/>
                  </a:moveTo>
                  <a:cubicBezTo>
                    <a:pt x="1486" y="302"/>
                    <a:pt x="725" y="353"/>
                    <a:pt x="273" y="353"/>
                  </a:cubicBezTo>
                  <a:cubicBezTo>
                    <a:pt x="163" y="353"/>
                    <a:pt x="71" y="350"/>
                    <a:pt x="1" y="347"/>
                  </a:cubicBezTo>
                  <a:lnTo>
                    <a:pt x="1" y="776"/>
                  </a:lnTo>
                  <a:cubicBezTo>
                    <a:pt x="1974" y="776"/>
                    <a:pt x="2387" y="469"/>
                    <a:pt x="2387" y="469"/>
                  </a:cubicBezTo>
                  <a:lnTo>
                    <a:pt x="232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9"/>
            <p:cNvSpPr/>
            <p:nvPr/>
          </p:nvSpPr>
          <p:spPr>
            <a:xfrm>
              <a:off x="7135814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827" y="0"/>
                  </a:moveTo>
                  <a:cubicBezTo>
                    <a:pt x="827" y="0"/>
                    <a:pt x="641" y="173"/>
                    <a:pt x="1" y="292"/>
                  </a:cubicBezTo>
                  <a:lnTo>
                    <a:pt x="1" y="1387"/>
                  </a:lnTo>
                  <a:cubicBezTo>
                    <a:pt x="1" y="1387"/>
                    <a:pt x="654" y="1240"/>
                    <a:pt x="987" y="692"/>
                  </a:cubicBezTo>
                  <a:cubicBezTo>
                    <a:pt x="1042" y="320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9"/>
            <p:cNvSpPr/>
            <p:nvPr/>
          </p:nvSpPr>
          <p:spPr>
            <a:xfrm>
              <a:off x="7527232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1" y="1"/>
                  </a:moveTo>
                  <a:cubicBezTo>
                    <a:pt x="1" y="1"/>
                    <a:pt x="67" y="590"/>
                    <a:pt x="273" y="590"/>
                  </a:cubicBezTo>
                  <a:cubicBezTo>
                    <a:pt x="275" y="590"/>
                    <a:pt x="277" y="590"/>
                    <a:pt x="279" y="590"/>
                  </a:cubicBezTo>
                  <a:cubicBezTo>
                    <a:pt x="507" y="590"/>
                    <a:pt x="388" y="55"/>
                    <a:pt x="388" y="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9"/>
            <p:cNvSpPr/>
            <p:nvPr/>
          </p:nvSpPr>
          <p:spPr>
            <a:xfrm>
              <a:off x="7392817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2269" y="55"/>
                  </a:moveTo>
                  <a:cubicBezTo>
                    <a:pt x="2429" y="55"/>
                    <a:pt x="2564" y="68"/>
                    <a:pt x="2657" y="81"/>
                  </a:cubicBezTo>
                  <a:cubicBezTo>
                    <a:pt x="2695" y="93"/>
                    <a:pt x="2737" y="93"/>
                    <a:pt x="2762" y="106"/>
                  </a:cubicBezTo>
                  <a:cubicBezTo>
                    <a:pt x="2762" y="119"/>
                    <a:pt x="2775" y="119"/>
                    <a:pt x="2775" y="119"/>
                  </a:cubicBezTo>
                  <a:lnTo>
                    <a:pt x="2791" y="135"/>
                  </a:lnTo>
                  <a:cubicBezTo>
                    <a:pt x="2791" y="148"/>
                    <a:pt x="2791" y="148"/>
                    <a:pt x="2762" y="161"/>
                  </a:cubicBezTo>
                  <a:cubicBezTo>
                    <a:pt x="2737" y="186"/>
                    <a:pt x="2682" y="228"/>
                    <a:pt x="2602" y="254"/>
                  </a:cubicBezTo>
                  <a:cubicBezTo>
                    <a:pt x="2375" y="346"/>
                    <a:pt x="1936" y="439"/>
                    <a:pt x="1443" y="507"/>
                  </a:cubicBezTo>
                  <a:cubicBezTo>
                    <a:pt x="1109" y="561"/>
                    <a:pt x="815" y="574"/>
                    <a:pt x="562" y="574"/>
                  </a:cubicBezTo>
                  <a:cubicBezTo>
                    <a:pt x="401" y="574"/>
                    <a:pt x="280" y="561"/>
                    <a:pt x="187" y="548"/>
                  </a:cubicBezTo>
                  <a:cubicBezTo>
                    <a:pt x="132" y="535"/>
                    <a:pt x="107" y="535"/>
                    <a:pt x="81" y="519"/>
                  </a:cubicBezTo>
                  <a:cubicBezTo>
                    <a:pt x="68" y="507"/>
                    <a:pt x="68" y="507"/>
                    <a:pt x="52" y="507"/>
                  </a:cubicBezTo>
                  <a:lnTo>
                    <a:pt x="52" y="494"/>
                  </a:lnTo>
                  <a:cubicBezTo>
                    <a:pt x="52" y="481"/>
                    <a:pt x="52" y="481"/>
                    <a:pt x="68" y="468"/>
                  </a:cubicBezTo>
                  <a:cubicBezTo>
                    <a:pt x="94" y="439"/>
                    <a:pt x="148" y="401"/>
                    <a:pt x="228" y="375"/>
                  </a:cubicBezTo>
                  <a:cubicBezTo>
                    <a:pt x="469" y="279"/>
                    <a:pt x="895" y="186"/>
                    <a:pt x="1388" y="119"/>
                  </a:cubicBezTo>
                  <a:cubicBezTo>
                    <a:pt x="1721" y="68"/>
                    <a:pt x="2029" y="55"/>
                    <a:pt x="2269" y="55"/>
                  </a:cubicBezTo>
                  <a:close/>
                  <a:moveTo>
                    <a:pt x="2269" y="0"/>
                  </a:moveTo>
                  <a:cubicBezTo>
                    <a:pt x="2029" y="0"/>
                    <a:pt x="1721" y="13"/>
                    <a:pt x="1388" y="68"/>
                  </a:cubicBezTo>
                  <a:cubicBezTo>
                    <a:pt x="1000" y="106"/>
                    <a:pt x="667" y="186"/>
                    <a:pt x="414" y="254"/>
                  </a:cubicBezTo>
                  <a:cubicBezTo>
                    <a:pt x="292" y="295"/>
                    <a:pt x="187" y="334"/>
                    <a:pt x="119" y="359"/>
                  </a:cubicBezTo>
                  <a:cubicBezTo>
                    <a:pt x="81" y="388"/>
                    <a:pt x="52" y="401"/>
                    <a:pt x="39" y="427"/>
                  </a:cubicBezTo>
                  <a:cubicBezTo>
                    <a:pt x="14" y="439"/>
                    <a:pt x="1" y="468"/>
                    <a:pt x="1" y="494"/>
                  </a:cubicBezTo>
                  <a:cubicBezTo>
                    <a:pt x="1" y="507"/>
                    <a:pt x="14" y="519"/>
                    <a:pt x="14" y="535"/>
                  </a:cubicBezTo>
                  <a:cubicBezTo>
                    <a:pt x="39" y="561"/>
                    <a:pt x="68" y="574"/>
                    <a:pt x="94" y="574"/>
                  </a:cubicBezTo>
                  <a:cubicBezTo>
                    <a:pt x="187" y="616"/>
                    <a:pt x="347" y="628"/>
                    <a:pt x="562" y="628"/>
                  </a:cubicBezTo>
                  <a:cubicBezTo>
                    <a:pt x="815" y="628"/>
                    <a:pt x="1122" y="600"/>
                    <a:pt x="1455" y="561"/>
                  </a:cubicBezTo>
                  <a:cubicBezTo>
                    <a:pt x="1830" y="519"/>
                    <a:pt x="2176" y="439"/>
                    <a:pt x="2429" y="375"/>
                  </a:cubicBezTo>
                  <a:cubicBezTo>
                    <a:pt x="2551" y="334"/>
                    <a:pt x="2644" y="295"/>
                    <a:pt x="2724" y="266"/>
                  </a:cubicBezTo>
                  <a:cubicBezTo>
                    <a:pt x="2750" y="241"/>
                    <a:pt x="2791" y="228"/>
                    <a:pt x="2804" y="199"/>
                  </a:cubicBezTo>
                  <a:cubicBezTo>
                    <a:pt x="2830" y="186"/>
                    <a:pt x="2842" y="161"/>
                    <a:pt x="2842" y="135"/>
                  </a:cubicBezTo>
                  <a:cubicBezTo>
                    <a:pt x="2842" y="119"/>
                    <a:pt x="2830" y="106"/>
                    <a:pt x="2817" y="93"/>
                  </a:cubicBezTo>
                  <a:cubicBezTo>
                    <a:pt x="2804" y="68"/>
                    <a:pt x="2775" y="55"/>
                    <a:pt x="2750" y="55"/>
                  </a:cubicBezTo>
                  <a:cubicBezTo>
                    <a:pt x="2644" y="13"/>
                    <a:pt x="2484" y="0"/>
                    <a:pt x="226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9"/>
            <p:cNvSpPr/>
            <p:nvPr/>
          </p:nvSpPr>
          <p:spPr>
            <a:xfrm>
              <a:off x="6600231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561" y="55"/>
                  </a:moveTo>
                  <a:cubicBezTo>
                    <a:pt x="802" y="55"/>
                    <a:pt x="1109" y="68"/>
                    <a:pt x="1442" y="119"/>
                  </a:cubicBezTo>
                  <a:cubicBezTo>
                    <a:pt x="1830" y="161"/>
                    <a:pt x="2163" y="241"/>
                    <a:pt x="2403" y="308"/>
                  </a:cubicBezTo>
                  <a:cubicBezTo>
                    <a:pt x="2538" y="346"/>
                    <a:pt x="2631" y="375"/>
                    <a:pt x="2698" y="414"/>
                  </a:cubicBezTo>
                  <a:cubicBezTo>
                    <a:pt x="2724" y="427"/>
                    <a:pt x="2749" y="439"/>
                    <a:pt x="2762" y="468"/>
                  </a:cubicBezTo>
                  <a:cubicBezTo>
                    <a:pt x="2778" y="481"/>
                    <a:pt x="2791" y="481"/>
                    <a:pt x="2791" y="494"/>
                  </a:cubicBezTo>
                  <a:lnTo>
                    <a:pt x="2778" y="507"/>
                  </a:lnTo>
                  <a:cubicBezTo>
                    <a:pt x="2778" y="507"/>
                    <a:pt x="2749" y="519"/>
                    <a:pt x="2724" y="535"/>
                  </a:cubicBezTo>
                  <a:cubicBezTo>
                    <a:pt x="2644" y="561"/>
                    <a:pt x="2483" y="574"/>
                    <a:pt x="2269" y="574"/>
                  </a:cubicBezTo>
                  <a:cubicBezTo>
                    <a:pt x="2029" y="574"/>
                    <a:pt x="1721" y="561"/>
                    <a:pt x="1388" y="507"/>
                  </a:cubicBezTo>
                  <a:cubicBezTo>
                    <a:pt x="1016" y="468"/>
                    <a:pt x="667" y="388"/>
                    <a:pt x="427" y="321"/>
                  </a:cubicBezTo>
                  <a:cubicBezTo>
                    <a:pt x="308" y="279"/>
                    <a:pt x="215" y="254"/>
                    <a:pt x="148" y="215"/>
                  </a:cubicBezTo>
                  <a:cubicBezTo>
                    <a:pt x="106" y="199"/>
                    <a:pt x="81" y="186"/>
                    <a:pt x="68" y="161"/>
                  </a:cubicBezTo>
                  <a:cubicBezTo>
                    <a:pt x="55" y="148"/>
                    <a:pt x="55" y="148"/>
                    <a:pt x="55" y="135"/>
                  </a:cubicBezTo>
                  <a:lnTo>
                    <a:pt x="55" y="119"/>
                  </a:lnTo>
                  <a:cubicBezTo>
                    <a:pt x="68" y="119"/>
                    <a:pt x="81" y="106"/>
                    <a:pt x="106" y="93"/>
                  </a:cubicBezTo>
                  <a:cubicBezTo>
                    <a:pt x="199" y="68"/>
                    <a:pt x="360" y="55"/>
                    <a:pt x="561" y="55"/>
                  </a:cubicBezTo>
                  <a:close/>
                  <a:moveTo>
                    <a:pt x="561" y="0"/>
                  </a:moveTo>
                  <a:cubicBezTo>
                    <a:pt x="401" y="0"/>
                    <a:pt x="267" y="13"/>
                    <a:pt x="174" y="26"/>
                  </a:cubicBezTo>
                  <a:cubicBezTo>
                    <a:pt x="119" y="39"/>
                    <a:pt x="81" y="55"/>
                    <a:pt x="55" y="68"/>
                  </a:cubicBezTo>
                  <a:cubicBezTo>
                    <a:pt x="39" y="68"/>
                    <a:pt x="26" y="81"/>
                    <a:pt x="14" y="93"/>
                  </a:cubicBezTo>
                  <a:cubicBezTo>
                    <a:pt x="14" y="106"/>
                    <a:pt x="1" y="119"/>
                    <a:pt x="1" y="135"/>
                  </a:cubicBezTo>
                  <a:cubicBezTo>
                    <a:pt x="1" y="161"/>
                    <a:pt x="14" y="186"/>
                    <a:pt x="26" y="199"/>
                  </a:cubicBezTo>
                  <a:cubicBezTo>
                    <a:pt x="68" y="241"/>
                    <a:pt x="135" y="266"/>
                    <a:pt x="215" y="308"/>
                  </a:cubicBezTo>
                  <a:cubicBezTo>
                    <a:pt x="456" y="401"/>
                    <a:pt x="882" y="494"/>
                    <a:pt x="1388" y="561"/>
                  </a:cubicBezTo>
                  <a:cubicBezTo>
                    <a:pt x="1721" y="600"/>
                    <a:pt x="2029" y="628"/>
                    <a:pt x="2269" y="628"/>
                  </a:cubicBezTo>
                  <a:cubicBezTo>
                    <a:pt x="2429" y="628"/>
                    <a:pt x="2564" y="616"/>
                    <a:pt x="2669" y="600"/>
                  </a:cubicBezTo>
                  <a:cubicBezTo>
                    <a:pt x="2711" y="587"/>
                    <a:pt x="2749" y="574"/>
                    <a:pt x="2778" y="561"/>
                  </a:cubicBezTo>
                  <a:cubicBezTo>
                    <a:pt x="2804" y="561"/>
                    <a:pt x="2804" y="548"/>
                    <a:pt x="2817" y="535"/>
                  </a:cubicBezTo>
                  <a:cubicBezTo>
                    <a:pt x="2829" y="519"/>
                    <a:pt x="2842" y="507"/>
                    <a:pt x="2842" y="494"/>
                  </a:cubicBezTo>
                  <a:cubicBezTo>
                    <a:pt x="2842" y="468"/>
                    <a:pt x="2829" y="439"/>
                    <a:pt x="2804" y="427"/>
                  </a:cubicBezTo>
                  <a:cubicBezTo>
                    <a:pt x="2762" y="388"/>
                    <a:pt x="2711" y="359"/>
                    <a:pt x="2631" y="321"/>
                  </a:cubicBezTo>
                  <a:cubicBezTo>
                    <a:pt x="2391" y="228"/>
                    <a:pt x="1948" y="135"/>
                    <a:pt x="1455" y="68"/>
                  </a:cubicBezTo>
                  <a:cubicBezTo>
                    <a:pt x="1122" y="13"/>
                    <a:pt x="814" y="0"/>
                    <a:pt x="561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8" name="Google Shape;2868;p19"/>
          <p:cNvGrpSpPr/>
          <p:nvPr/>
        </p:nvGrpSpPr>
        <p:grpSpPr>
          <a:xfrm>
            <a:off x="1335679" y="539504"/>
            <a:ext cx="1129918" cy="278457"/>
            <a:chOff x="713231" y="815211"/>
            <a:chExt cx="894914" cy="220542"/>
          </a:xfrm>
        </p:grpSpPr>
        <p:sp>
          <p:nvSpPr>
            <p:cNvPr id="2869" name="Google Shape;2869;p19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9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9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3" name="Google Shape;2873;p20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2874" name="Google Shape;2874;p20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20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20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20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20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20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20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1" name="Google Shape;2881;p20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2882" name="Google Shape;2882;p20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2883" name="Google Shape;2883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9" name="Google Shape;2919;p20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920" name="Google Shape;2920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6" name="Google Shape;2956;p20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957" name="Google Shape;2957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3" name="Google Shape;2993;p20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994" name="Google Shape;2994;p2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2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2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2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2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2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2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2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2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2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2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2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2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2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2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2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2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2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2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2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2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2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2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2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2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2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2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2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2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2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2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2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2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2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2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2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30" name="Google Shape;3030;p20"/>
          <p:cNvGrpSpPr/>
          <p:nvPr/>
        </p:nvGrpSpPr>
        <p:grpSpPr>
          <a:xfrm>
            <a:off x="7063481" y="2679442"/>
            <a:ext cx="1506855" cy="1232398"/>
            <a:chOff x="3294431" y="3820626"/>
            <a:chExt cx="757594" cy="619576"/>
          </a:xfrm>
        </p:grpSpPr>
        <p:sp>
          <p:nvSpPr>
            <p:cNvPr id="3031" name="Google Shape;3031;p20"/>
            <p:cNvSpPr/>
            <p:nvPr/>
          </p:nvSpPr>
          <p:spPr>
            <a:xfrm>
              <a:off x="3588834" y="3820626"/>
              <a:ext cx="171817" cy="95578"/>
            </a:xfrm>
            <a:custGeom>
              <a:avLst/>
              <a:gdLst/>
              <a:ahLst/>
              <a:cxnLst/>
              <a:rect l="l" t="t" r="r" b="b"/>
              <a:pathLst>
                <a:path w="2150" h="1196" extrusionOk="0">
                  <a:moveTo>
                    <a:pt x="1749" y="0"/>
                  </a:moveTo>
                  <a:cubicBezTo>
                    <a:pt x="1705" y="0"/>
                    <a:pt x="1661" y="9"/>
                    <a:pt x="1618" y="27"/>
                  </a:cubicBezTo>
                  <a:lnTo>
                    <a:pt x="295" y="492"/>
                  </a:lnTo>
                  <a:cubicBezTo>
                    <a:pt x="109" y="559"/>
                    <a:pt x="0" y="761"/>
                    <a:pt x="68" y="947"/>
                  </a:cubicBezTo>
                  <a:cubicBezTo>
                    <a:pt x="120" y="1105"/>
                    <a:pt x="263" y="1196"/>
                    <a:pt x="412" y="1196"/>
                  </a:cubicBezTo>
                  <a:cubicBezTo>
                    <a:pt x="453" y="1196"/>
                    <a:pt x="495" y="1189"/>
                    <a:pt x="535" y="1174"/>
                  </a:cubicBezTo>
                  <a:lnTo>
                    <a:pt x="1858" y="707"/>
                  </a:lnTo>
                  <a:cubicBezTo>
                    <a:pt x="2044" y="639"/>
                    <a:pt x="2150" y="428"/>
                    <a:pt x="2083" y="239"/>
                  </a:cubicBezTo>
                  <a:cubicBezTo>
                    <a:pt x="2033" y="96"/>
                    <a:pt x="1895" y="0"/>
                    <a:pt x="1749" y="0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3360759" y="3901019"/>
              <a:ext cx="171817" cy="96138"/>
            </a:xfrm>
            <a:custGeom>
              <a:avLst/>
              <a:gdLst/>
              <a:ahLst/>
              <a:cxnLst/>
              <a:rect l="l" t="t" r="r" b="b"/>
              <a:pathLst>
                <a:path w="2150" h="1203" extrusionOk="0">
                  <a:moveTo>
                    <a:pt x="1730" y="1"/>
                  </a:moveTo>
                  <a:cubicBezTo>
                    <a:pt x="1691" y="1"/>
                    <a:pt x="1652" y="7"/>
                    <a:pt x="1615" y="21"/>
                  </a:cubicBezTo>
                  <a:lnTo>
                    <a:pt x="292" y="501"/>
                  </a:lnTo>
                  <a:cubicBezTo>
                    <a:pt x="106" y="569"/>
                    <a:pt x="0" y="767"/>
                    <a:pt x="67" y="956"/>
                  </a:cubicBezTo>
                  <a:cubicBezTo>
                    <a:pt x="119" y="1105"/>
                    <a:pt x="267" y="1203"/>
                    <a:pt x="419" y="1203"/>
                  </a:cubicBezTo>
                  <a:cubicBezTo>
                    <a:pt x="457" y="1203"/>
                    <a:pt x="495" y="1197"/>
                    <a:pt x="532" y="1184"/>
                  </a:cubicBezTo>
                  <a:lnTo>
                    <a:pt x="1855" y="716"/>
                  </a:lnTo>
                  <a:cubicBezTo>
                    <a:pt x="2041" y="649"/>
                    <a:pt x="2150" y="434"/>
                    <a:pt x="2082" y="248"/>
                  </a:cubicBezTo>
                  <a:cubicBezTo>
                    <a:pt x="2029" y="100"/>
                    <a:pt x="1881" y="1"/>
                    <a:pt x="1730" y="1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3294431" y="3831255"/>
              <a:ext cx="757594" cy="608872"/>
            </a:xfrm>
            <a:custGeom>
              <a:avLst/>
              <a:gdLst/>
              <a:ahLst/>
              <a:cxnLst/>
              <a:rect l="l" t="t" r="r" b="b"/>
              <a:pathLst>
                <a:path w="9480" h="761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626" y="7307"/>
                    <a:pt x="1000" y="7619"/>
                    <a:pt x="1418" y="7619"/>
                  </a:cubicBezTo>
                  <a:cubicBezTo>
                    <a:pt x="1515" y="7619"/>
                    <a:pt x="1613" y="7602"/>
                    <a:pt x="1711" y="7567"/>
                  </a:cubicBezTo>
                  <a:lnTo>
                    <a:pt x="1724" y="7567"/>
                  </a:lnTo>
                  <a:cubicBezTo>
                    <a:pt x="1977" y="7474"/>
                    <a:pt x="2179" y="7275"/>
                    <a:pt x="2259" y="7006"/>
                  </a:cubicBezTo>
                  <a:lnTo>
                    <a:pt x="3098" y="4379"/>
                  </a:lnTo>
                  <a:lnTo>
                    <a:pt x="4380" y="3924"/>
                  </a:lnTo>
                  <a:lnTo>
                    <a:pt x="5648" y="3470"/>
                  </a:lnTo>
                  <a:lnTo>
                    <a:pt x="7971" y="4991"/>
                  </a:lnTo>
                  <a:cubicBezTo>
                    <a:pt x="8110" y="5081"/>
                    <a:pt x="8267" y="5126"/>
                    <a:pt x="8427" y="5126"/>
                  </a:cubicBezTo>
                  <a:cubicBezTo>
                    <a:pt x="8529" y="5126"/>
                    <a:pt x="8631" y="5108"/>
                    <a:pt x="8730" y="5071"/>
                  </a:cubicBezTo>
                  <a:lnTo>
                    <a:pt x="8746" y="5071"/>
                  </a:lnTo>
                  <a:cubicBezTo>
                    <a:pt x="9265" y="4886"/>
                    <a:pt x="9480" y="427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3806439" y="3959277"/>
              <a:ext cx="55621" cy="49068"/>
            </a:xfrm>
            <a:custGeom>
              <a:avLst/>
              <a:gdLst/>
              <a:ahLst/>
              <a:cxnLst/>
              <a:rect l="l" t="t" r="r" b="b"/>
              <a:pathLst>
                <a:path w="696" h="614" extrusionOk="0">
                  <a:moveTo>
                    <a:pt x="352" y="0"/>
                  </a:moveTo>
                  <a:cubicBezTo>
                    <a:pt x="285" y="0"/>
                    <a:pt x="217" y="22"/>
                    <a:pt x="161" y="67"/>
                  </a:cubicBezTo>
                  <a:cubicBezTo>
                    <a:pt x="29" y="160"/>
                    <a:pt x="0" y="359"/>
                    <a:pt x="109" y="493"/>
                  </a:cubicBezTo>
                  <a:cubicBezTo>
                    <a:pt x="171" y="572"/>
                    <a:pt x="260" y="613"/>
                    <a:pt x="350" y="613"/>
                  </a:cubicBezTo>
                  <a:cubicBezTo>
                    <a:pt x="414" y="613"/>
                    <a:pt x="479" y="592"/>
                    <a:pt x="535" y="548"/>
                  </a:cubicBezTo>
                  <a:cubicBezTo>
                    <a:pt x="670" y="455"/>
                    <a:pt x="696" y="253"/>
                    <a:pt x="603" y="118"/>
                  </a:cubicBezTo>
                  <a:cubicBezTo>
                    <a:pt x="541" y="42"/>
                    <a:pt x="447" y="0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3744746" y="3961434"/>
              <a:ext cx="55381" cy="49148"/>
            </a:xfrm>
            <a:custGeom>
              <a:avLst/>
              <a:gdLst/>
              <a:ahLst/>
              <a:cxnLst/>
              <a:rect l="l" t="t" r="r" b="b"/>
              <a:pathLst>
                <a:path w="693" h="615" extrusionOk="0">
                  <a:moveTo>
                    <a:pt x="345" y="0"/>
                  </a:moveTo>
                  <a:cubicBezTo>
                    <a:pt x="280" y="0"/>
                    <a:pt x="215" y="22"/>
                    <a:pt x="161" y="66"/>
                  </a:cubicBezTo>
                  <a:cubicBezTo>
                    <a:pt x="13" y="172"/>
                    <a:pt x="0" y="361"/>
                    <a:pt x="93" y="492"/>
                  </a:cubicBezTo>
                  <a:cubicBezTo>
                    <a:pt x="157" y="573"/>
                    <a:pt x="251" y="614"/>
                    <a:pt x="347" y="614"/>
                  </a:cubicBezTo>
                  <a:cubicBezTo>
                    <a:pt x="410" y="614"/>
                    <a:pt x="475" y="596"/>
                    <a:pt x="532" y="559"/>
                  </a:cubicBezTo>
                  <a:cubicBezTo>
                    <a:pt x="667" y="453"/>
                    <a:pt x="692" y="252"/>
                    <a:pt x="587" y="120"/>
                  </a:cubicBezTo>
                  <a:cubicBezTo>
                    <a:pt x="525" y="42"/>
                    <a:pt x="435" y="0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3767042" y="3905974"/>
              <a:ext cx="55621" cy="50107"/>
            </a:xfrm>
            <a:custGeom>
              <a:avLst/>
              <a:gdLst/>
              <a:ahLst/>
              <a:cxnLst/>
              <a:rect l="l" t="t" r="r" b="b"/>
              <a:pathLst>
                <a:path w="696" h="627" extrusionOk="0">
                  <a:moveTo>
                    <a:pt x="346" y="0"/>
                  </a:moveTo>
                  <a:cubicBezTo>
                    <a:pt x="281" y="0"/>
                    <a:pt x="215" y="21"/>
                    <a:pt x="160" y="65"/>
                  </a:cubicBezTo>
                  <a:cubicBezTo>
                    <a:pt x="29" y="174"/>
                    <a:pt x="0" y="359"/>
                    <a:pt x="109" y="507"/>
                  </a:cubicBezTo>
                  <a:cubicBezTo>
                    <a:pt x="163" y="585"/>
                    <a:pt x="253" y="627"/>
                    <a:pt x="345" y="627"/>
                  </a:cubicBezTo>
                  <a:cubicBezTo>
                    <a:pt x="412" y="627"/>
                    <a:pt x="479" y="605"/>
                    <a:pt x="535" y="561"/>
                  </a:cubicBezTo>
                  <a:cubicBezTo>
                    <a:pt x="670" y="452"/>
                    <a:pt x="695" y="266"/>
                    <a:pt x="590" y="132"/>
                  </a:cubicBezTo>
                  <a:cubicBezTo>
                    <a:pt x="533" y="45"/>
                    <a:pt x="440" y="0"/>
                    <a:pt x="346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3703990" y="3909011"/>
              <a:ext cx="56660" cy="49148"/>
            </a:xfrm>
            <a:custGeom>
              <a:avLst/>
              <a:gdLst/>
              <a:ahLst/>
              <a:cxnLst/>
              <a:rect l="l" t="t" r="r" b="b"/>
              <a:pathLst>
                <a:path w="709" h="615" extrusionOk="0">
                  <a:moveTo>
                    <a:pt x="349" y="0"/>
                  </a:moveTo>
                  <a:cubicBezTo>
                    <a:pt x="285" y="0"/>
                    <a:pt x="220" y="18"/>
                    <a:pt x="161" y="55"/>
                  </a:cubicBezTo>
                  <a:cubicBezTo>
                    <a:pt x="30" y="161"/>
                    <a:pt x="1" y="363"/>
                    <a:pt x="110" y="494"/>
                  </a:cubicBezTo>
                  <a:cubicBezTo>
                    <a:pt x="172" y="573"/>
                    <a:pt x="260" y="614"/>
                    <a:pt x="350" y="614"/>
                  </a:cubicBezTo>
                  <a:cubicBezTo>
                    <a:pt x="415" y="614"/>
                    <a:pt x="480" y="593"/>
                    <a:pt x="536" y="549"/>
                  </a:cubicBezTo>
                  <a:cubicBezTo>
                    <a:pt x="683" y="443"/>
                    <a:pt x="709" y="254"/>
                    <a:pt x="603" y="123"/>
                  </a:cubicBezTo>
                  <a:cubicBezTo>
                    <a:pt x="540" y="42"/>
                    <a:pt x="446" y="0"/>
                    <a:pt x="349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3305139" y="4122301"/>
              <a:ext cx="205941" cy="317822"/>
            </a:xfrm>
            <a:custGeom>
              <a:avLst/>
              <a:gdLst/>
              <a:ahLst/>
              <a:cxnLst/>
              <a:rect l="l" t="t" r="r" b="b"/>
              <a:pathLst>
                <a:path w="2577" h="3977" extrusionOk="0">
                  <a:moveTo>
                    <a:pt x="1" y="1"/>
                  </a:moveTo>
                  <a:lnTo>
                    <a:pt x="427" y="3233"/>
                  </a:lnTo>
                  <a:cubicBezTo>
                    <a:pt x="492" y="3665"/>
                    <a:pt x="866" y="3977"/>
                    <a:pt x="1284" y="3977"/>
                  </a:cubicBezTo>
                  <a:cubicBezTo>
                    <a:pt x="1381" y="3977"/>
                    <a:pt x="1479" y="3960"/>
                    <a:pt x="1577" y="3925"/>
                  </a:cubicBezTo>
                  <a:lnTo>
                    <a:pt x="1590" y="3925"/>
                  </a:lnTo>
                  <a:cubicBezTo>
                    <a:pt x="1843" y="3832"/>
                    <a:pt x="2045" y="3633"/>
                    <a:pt x="2125" y="3364"/>
                  </a:cubicBezTo>
                  <a:lnTo>
                    <a:pt x="2577" y="1939"/>
                  </a:lnTo>
                  <a:cubicBezTo>
                    <a:pt x="1164" y="1577"/>
                    <a:pt x="388" y="64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3830014" y="3910050"/>
              <a:ext cx="222004" cy="330848"/>
            </a:xfrm>
            <a:custGeom>
              <a:avLst/>
              <a:gdLst/>
              <a:ahLst/>
              <a:cxnLst/>
              <a:rect l="l" t="t" r="r" b="b"/>
              <a:pathLst>
                <a:path w="2778" h="4140" extrusionOk="0">
                  <a:moveTo>
                    <a:pt x="763" y="1"/>
                  </a:moveTo>
                  <a:lnTo>
                    <a:pt x="763" y="1"/>
                  </a:lnTo>
                  <a:cubicBezTo>
                    <a:pt x="881" y="734"/>
                    <a:pt x="881" y="1977"/>
                    <a:pt x="0" y="3166"/>
                  </a:cubicBezTo>
                  <a:lnTo>
                    <a:pt x="1269" y="4005"/>
                  </a:lnTo>
                  <a:cubicBezTo>
                    <a:pt x="1408" y="4095"/>
                    <a:pt x="1565" y="4140"/>
                    <a:pt x="1725" y="4140"/>
                  </a:cubicBezTo>
                  <a:cubicBezTo>
                    <a:pt x="1827" y="4140"/>
                    <a:pt x="1929" y="4122"/>
                    <a:pt x="2028" y="4085"/>
                  </a:cubicBezTo>
                  <a:lnTo>
                    <a:pt x="2044" y="4085"/>
                  </a:lnTo>
                  <a:cubicBezTo>
                    <a:pt x="2563" y="3900"/>
                    <a:pt x="2778" y="3284"/>
                    <a:pt x="2496" y="2817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3584758" y="4035275"/>
              <a:ext cx="61774" cy="32445"/>
            </a:xfrm>
            <a:custGeom>
              <a:avLst/>
              <a:gdLst/>
              <a:ahLst/>
              <a:cxnLst/>
              <a:rect l="l" t="t" r="r" b="b"/>
              <a:pathLst>
                <a:path w="773" h="406" extrusionOk="0">
                  <a:moveTo>
                    <a:pt x="643" y="0"/>
                  </a:moveTo>
                  <a:cubicBezTo>
                    <a:pt x="628" y="0"/>
                    <a:pt x="613" y="3"/>
                    <a:pt x="599" y="10"/>
                  </a:cubicBezTo>
                  <a:lnTo>
                    <a:pt x="93" y="183"/>
                  </a:lnTo>
                  <a:cubicBezTo>
                    <a:pt x="39" y="209"/>
                    <a:pt x="0" y="276"/>
                    <a:pt x="26" y="330"/>
                  </a:cubicBezTo>
                  <a:cubicBezTo>
                    <a:pt x="46" y="373"/>
                    <a:pt x="91" y="406"/>
                    <a:pt x="136" y="406"/>
                  </a:cubicBezTo>
                  <a:cubicBezTo>
                    <a:pt x="149" y="406"/>
                    <a:pt x="161" y="403"/>
                    <a:pt x="173" y="398"/>
                  </a:cubicBezTo>
                  <a:lnTo>
                    <a:pt x="679" y="225"/>
                  </a:lnTo>
                  <a:cubicBezTo>
                    <a:pt x="734" y="196"/>
                    <a:pt x="772" y="129"/>
                    <a:pt x="747" y="77"/>
                  </a:cubicBezTo>
                  <a:cubicBezTo>
                    <a:pt x="728" y="27"/>
                    <a:pt x="685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3569654" y="3993000"/>
              <a:ext cx="60975" cy="33085"/>
            </a:xfrm>
            <a:custGeom>
              <a:avLst/>
              <a:gdLst/>
              <a:ahLst/>
              <a:cxnLst/>
              <a:rect l="l" t="t" r="r" b="b"/>
              <a:pathLst>
                <a:path w="763" h="414" extrusionOk="0">
                  <a:moveTo>
                    <a:pt x="631" y="1"/>
                  </a:moveTo>
                  <a:cubicBezTo>
                    <a:pt x="621" y="1"/>
                    <a:pt x="612" y="2"/>
                    <a:pt x="602" y="4"/>
                  </a:cubicBezTo>
                  <a:lnTo>
                    <a:pt x="96" y="193"/>
                  </a:lnTo>
                  <a:cubicBezTo>
                    <a:pt x="42" y="206"/>
                    <a:pt x="0" y="273"/>
                    <a:pt x="29" y="337"/>
                  </a:cubicBezTo>
                  <a:cubicBezTo>
                    <a:pt x="39" y="379"/>
                    <a:pt x="82" y="414"/>
                    <a:pt x="131" y="414"/>
                  </a:cubicBezTo>
                  <a:cubicBezTo>
                    <a:pt x="146" y="414"/>
                    <a:pt x="161" y="411"/>
                    <a:pt x="176" y="404"/>
                  </a:cubicBezTo>
                  <a:lnTo>
                    <a:pt x="682" y="219"/>
                  </a:lnTo>
                  <a:cubicBezTo>
                    <a:pt x="737" y="206"/>
                    <a:pt x="763" y="139"/>
                    <a:pt x="750" y="71"/>
                  </a:cubicBezTo>
                  <a:cubicBezTo>
                    <a:pt x="726" y="26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3844798" y="3949527"/>
              <a:ext cx="195472" cy="291370"/>
            </a:xfrm>
            <a:custGeom>
              <a:avLst/>
              <a:gdLst/>
              <a:ahLst/>
              <a:cxnLst/>
              <a:rect l="l" t="t" r="r" b="b"/>
              <a:pathLst>
                <a:path w="2446" h="3646" extrusionOk="0">
                  <a:moveTo>
                    <a:pt x="882" y="0"/>
                  </a:moveTo>
                  <a:lnTo>
                    <a:pt x="882" y="0"/>
                  </a:lnTo>
                  <a:cubicBezTo>
                    <a:pt x="962" y="843"/>
                    <a:pt x="869" y="2002"/>
                    <a:pt x="1" y="2790"/>
                  </a:cubicBezTo>
                  <a:lnTo>
                    <a:pt x="1084" y="3511"/>
                  </a:lnTo>
                  <a:cubicBezTo>
                    <a:pt x="1223" y="3601"/>
                    <a:pt x="1380" y="3646"/>
                    <a:pt x="1540" y="3646"/>
                  </a:cubicBezTo>
                  <a:cubicBezTo>
                    <a:pt x="1642" y="3646"/>
                    <a:pt x="1744" y="3628"/>
                    <a:pt x="1843" y="3591"/>
                  </a:cubicBezTo>
                  <a:lnTo>
                    <a:pt x="1859" y="3591"/>
                  </a:lnTo>
                  <a:cubicBezTo>
                    <a:pt x="2231" y="3460"/>
                    <a:pt x="2445" y="3124"/>
                    <a:pt x="2432" y="2778"/>
                  </a:cubicBezTo>
                  <a:lnTo>
                    <a:pt x="2432" y="2710"/>
                  </a:lnTo>
                  <a:cubicBezTo>
                    <a:pt x="2432" y="2659"/>
                    <a:pt x="2420" y="2605"/>
                    <a:pt x="2404" y="2550"/>
                  </a:cubicBezTo>
                  <a:lnTo>
                    <a:pt x="2404" y="2537"/>
                  </a:lnTo>
                  <a:cubicBezTo>
                    <a:pt x="2404" y="2525"/>
                    <a:pt x="2391" y="2512"/>
                    <a:pt x="2391" y="2499"/>
                  </a:cubicBezTo>
                  <a:lnTo>
                    <a:pt x="2378" y="2483"/>
                  </a:lnTo>
                  <a:cubicBezTo>
                    <a:pt x="2378" y="2470"/>
                    <a:pt x="2378" y="2457"/>
                    <a:pt x="2365" y="2444"/>
                  </a:cubicBezTo>
                  <a:lnTo>
                    <a:pt x="2365" y="2432"/>
                  </a:lnTo>
                  <a:cubicBezTo>
                    <a:pt x="2352" y="2419"/>
                    <a:pt x="2352" y="2403"/>
                    <a:pt x="2352" y="2390"/>
                  </a:cubicBezTo>
                  <a:cubicBezTo>
                    <a:pt x="2340" y="2390"/>
                    <a:pt x="2340" y="2377"/>
                    <a:pt x="2340" y="2377"/>
                  </a:cubicBezTo>
                  <a:cubicBezTo>
                    <a:pt x="2324" y="2364"/>
                    <a:pt x="2324" y="2339"/>
                    <a:pt x="2311" y="2323"/>
                  </a:cubicBezTo>
                  <a:lnTo>
                    <a:pt x="2243" y="2217"/>
                  </a:lnTo>
                  <a:lnTo>
                    <a:pt x="882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3310573" y="4162977"/>
              <a:ext cx="196431" cy="277225"/>
            </a:xfrm>
            <a:custGeom>
              <a:avLst/>
              <a:gdLst/>
              <a:ahLst/>
              <a:cxnLst/>
              <a:rect l="l" t="t" r="r" b="b"/>
              <a:pathLst>
                <a:path w="2458" h="3469" extrusionOk="0">
                  <a:moveTo>
                    <a:pt x="0" y="1"/>
                  </a:moveTo>
                  <a:lnTo>
                    <a:pt x="346" y="2589"/>
                  </a:lnTo>
                  <a:lnTo>
                    <a:pt x="359" y="2724"/>
                  </a:lnTo>
                  <a:cubicBezTo>
                    <a:pt x="359" y="2737"/>
                    <a:pt x="375" y="2750"/>
                    <a:pt x="375" y="2775"/>
                  </a:cubicBezTo>
                  <a:lnTo>
                    <a:pt x="375" y="2791"/>
                  </a:lnTo>
                  <a:cubicBezTo>
                    <a:pt x="375" y="2804"/>
                    <a:pt x="388" y="2817"/>
                    <a:pt x="388" y="2830"/>
                  </a:cubicBezTo>
                  <a:lnTo>
                    <a:pt x="388" y="2842"/>
                  </a:lnTo>
                  <a:cubicBezTo>
                    <a:pt x="401" y="2855"/>
                    <a:pt x="401" y="2871"/>
                    <a:pt x="401" y="2884"/>
                  </a:cubicBezTo>
                  <a:lnTo>
                    <a:pt x="413" y="2897"/>
                  </a:lnTo>
                  <a:cubicBezTo>
                    <a:pt x="413" y="2910"/>
                    <a:pt x="413" y="2923"/>
                    <a:pt x="426" y="2935"/>
                  </a:cubicBezTo>
                  <a:lnTo>
                    <a:pt x="426" y="2951"/>
                  </a:lnTo>
                  <a:cubicBezTo>
                    <a:pt x="455" y="3003"/>
                    <a:pt x="481" y="3057"/>
                    <a:pt x="506" y="3096"/>
                  </a:cubicBezTo>
                  <a:cubicBezTo>
                    <a:pt x="519" y="3112"/>
                    <a:pt x="535" y="3124"/>
                    <a:pt x="548" y="3137"/>
                  </a:cubicBezTo>
                  <a:cubicBezTo>
                    <a:pt x="703" y="3342"/>
                    <a:pt x="953" y="3469"/>
                    <a:pt x="1218" y="3469"/>
                  </a:cubicBezTo>
                  <a:cubicBezTo>
                    <a:pt x="1314" y="3469"/>
                    <a:pt x="1413" y="3452"/>
                    <a:pt x="1509" y="3416"/>
                  </a:cubicBezTo>
                  <a:lnTo>
                    <a:pt x="1522" y="3416"/>
                  </a:lnTo>
                  <a:cubicBezTo>
                    <a:pt x="1775" y="3323"/>
                    <a:pt x="1977" y="3124"/>
                    <a:pt x="2057" y="2855"/>
                  </a:cubicBezTo>
                  <a:lnTo>
                    <a:pt x="2457" y="1628"/>
                  </a:lnTo>
                  <a:cubicBezTo>
                    <a:pt x="1282" y="1561"/>
                    <a:pt x="481" y="722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3294431" y="3831255"/>
              <a:ext cx="744808" cy="582500"/>
            </a:xfrm>
            <a:custGeom>
              <a:avLst/>
              <a:gdLst/>
              <a:ahLst/>
              <a:cxnLst/>
              <a:rect l="l" t="t" r="r" b="b"/>
              <a:pathLst>
                <a:path w="9320" h="728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590" y="7035"/>
                    <a:pt x="657" y="7182"/>
                    <a:pt x="750" y="7288"/>
                  </a:cubicBezTo>
                  <a:lnTo>
                    <a:pt x="295" y="3870"/>
                  </a:lnTo>
                  <a:cubicBezTo>
                    <a:pt x="202" y="3136"/>
                    <a:pt x="628" y="2428"/>
                    <a:pt x="1323" y="2188"/>
                  </a:cubicBezTo>
                  <a:lnTo>
                    <a:pt x="3486" y="1416"/>
                  </a:lnTo>
                  <a:lnTo>
                    <a:pt x="5648" y="654"/>
                  </a:lnTo>
                  <a:cubicBezTo>
                    <a:pt x="5824" y="591"/>
                    <a:pt x="6004" y="561"/>
                    <a:pt x="6181" y="561"/>
                  </a:cubicBezTo>
                  <a:cubicBezTo>
                    <a:pt x="6716" y="561"/>
                    <a:pt x="7225" y="835"/>
                    <a:pt x="7516" y="1307"/>
                  </a:cubicBezTo>
                  <a:lnTo>
                    <a:pt x="9319" y="4258"/>
                  </a:lnTo>
                  <a:cubicBezTo>
                    <a:pt x="9319" y="4097"/>
                    <a:pt x="9278" y="395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3338224" y="4063644"/>
              <a:ext cx="713801" cy="376480"/>
            </a:xfrm>
            <a:custGeom>
              <a:avLst/>
              <a:gdLst/>
              <a:ahLst/>
              <a:cxnLst/>
              <a:rect l="l" t="t" r="r" b="b"/>
              <a:pathLst>
                <a:path w="8932" h="4711" extrusionOk="0">
                  <a:moveTo>
                    <a:pt x="4914" y="1"/>
                  </a:moveTo>
                  <a:lnTo>
                    <a:pt x="3633" y="456"/>
                  </a:lnTo>
                  <a:lnTo>
                    <a:pt x="2630" y="802"/>
                  </a:lnTo>
                  <a:cubicBezTo>
                    <a:pt x="2457" y="869"/>
                    <a:pt x="2323" y="1016"/>
                    <a:pt x="2271" y="1189"/>
                  </a:cubicBezTo>
                  <a:lnTo>
                    <a:pt x="1509" y="3554"/>
                  </a:lnTo>
                  <a:cubicBezTo>
                    <a:pt x="1429" y="3807"/>
                    <a:pt x="1230" y="4005"/>
                    <a:pt x="974" y="4098"/>
                  </a:cubicBezTo>
                  <a:lnTo>
                    <a:pt x="961" y="4098"/>
                  </a:lnTo>
                  <a:cubicBezTo>
                    <a:pt x="865" y="4134"/>
                    <a:pt x="766" y="4151"/>
                    <a:pt x="670" y="4151"/>
                  </a:cubicBezTo>
                  <a:cubicBezTo>
                    <a:pt x="407" y="4151"/>
                    <a:pt x="157" y="4027"/>
                    <a:pt x="0" y="3832"/>
                  </a:cubicBezTo>
                  <a:lnTo>
                    <a:pt x="0" y="3832"/>
                  </a:lnTo>
                  <a:lnTo>
                    <a:pt x="13" y="3967"/>
                  </a:lnTo>
                  <a:cubicBezTo>
                    <a:pt x="78" y="4399"/>
                    <a:pt x="452" y="4711"/>
                    <a:pt x="870" y="4711"/>
                  </a:cubicBezTo>
                  <a:cubicBezTo>
                    <a:pt x="967" y="4711"/>
                    <a:pt x="1065" y="4694"/>
                    <a:pt x="1163" y="4659"/>
                  </a:cubicBezTo>
                  <a:lnTo>
                    <a:pt x="1176" y="4659"/>
                  </a:lnTo>
                  <a:cubicBezTo>
                    <a:pt x="1429" y="4566"/>
                    <a:pt x="1631" y="4367"/>
                    <a:pt x="1711" y="4114"/>
                  </a:cubicBezTo>
                  <a:lnTo>
                    <a:pt x="2550" y="1471"/>
                  </a:lnTo>
                  <a:lnTo>
                    <a:pt x="3832" y="1016"/>
                  </a:lnTo>
                  <a:lnTo>
                    <a:pt x="5100" y="562"/>
                  </a:lnTo>
                  <a:lnTo>
                    <a:pt x="7423" y="2083"/>
                  </a:lnTo>
                  <a:cubicBezTo>
                    <a:pt x="7562" y="2173"/>
                    <a:pt x="7719" y="2218"/>
                    <a:pt x="7879" y="2218"/>
                  </a:cubicBezTo>
                  <a:cubicBezTo>
                    <a:pt x="7981" y="2218"/>
                    <a:pt x="8083" y="2200"/>
                    <a:pt x="8182" y="2163"/>
                  </a:cubicBezTo>
                  <a:lnTo>
                    <a:pt x="8198" y="2163"/>
                  </a:lnTo>
                  <a:cubicBezTo>
                    <a:pt x="8717" y="1978"/>
                    <a:pt x="8932" y="1362"/>
                    <a:pt x="8650" y="895"/>
                  </a:cubicBezTo>
                  <a:lnTo>
                    <a:pt x="8582" y="789"/>
                  </a:lnTo>
                  <a:cubicBezTo>
                    <a:pt x="8582" y="1135"/>
                    <a:pt x="8371" y="1484"/>
                    <a:pt x="8009" y="1603"/>
                  </a:cubicBezTo>
                  <a:lnTo>
                    <a:pt x="7983" y="1616"/>
                  </a:lnTo>
                  <a:cubicBezTo>
                    <a:pt x="7890" y="1645"/>
                    <a:pt x="7793" y="1660"/>
                    <a:pt x="7696" y="1660"/>
                  </a:cubicBezTo>
                  <a:cubicBezTo>
                    <a:pt x="7530" y="1660"/>
                    <a:pt x="7365" y="1616"/>
                    <a:pt x="7221" y="1523"/>
                  </a:cubicBezTo>
                  <a:lnTo>
                    <a:pt x="4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3636942" y="4062765"/>
              <a:ext cx="155754" cy="83192"/>
            </a:xfrm>
            <a:custGeom>
              <a:avLst/>
              <a:gdLst/>
              <a:ahLst/>
              <a:cxnLst/>
              <a:rect l="l" t="t" r="r" b="b"/>
              <a:pathLst>
                <a:path w="1949" h="1041" extrusionOk="0">
                  <a:moveTo>
                    <a:pt x="985" y="1"/>
                  </a:moveTo>
                  <a:cubicBezTo>
                    <a:pt x="880" y="1"/>
                    <a:pt x="773" y="18"/>
                    <a:pt x="667" y="54"/>
                  </a:cubicBezTo>
                  <a:cubicBezTo>
                    <a:pt x="254" y="214"/>
                    <a:pt x="1" y="614"/>
                    <a:pt x="39" y="1040"/>
                  </a:cubicBezTo>
                  <a:lnTo>
                    <a:pt x="94" y="1027"/>
                  </a:lnTo>
                  <a:lnTo>
                    <a:pt x="1362" y="573"/>
                  </a:lnTo>
                  <a:lnTo>
                    <a:pt x="1948" y="960"/>
                  </a:lnTo>
                  <a:cubicBezTo>
                    <a:pt x="1948" y="854"/>
                    <a:pt x="1936" y="746"/>
                    <a:pt x="1897" y="640"/>
                  </a:cubicBezTo>
                  <a:cubicBezTo>
                    <a:pt x="1758" y="249"/>
                    <a:pt x="1386" y="1"/>
                    <a:pt x="985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3651806" y="4037113"/>
              <a:ext cx="172856" cy="153597"/>
            </a:xfrm>
            <a:custGeom>
              <a:avLst/>
              <a:gdLst/>
              <a:ahLst/>
              <a:cxnLst/>
              <a:rect l="l" t="t" r="r" b="b"/>
              <a:pathLst>
                <a:path w="2163" h="1922" extrusionOk="0">
                  <a:moveTo>
                    <a:pt x="1087" y="0"/>
                  </a:moveTo>
                  <a:cubicBezTo>
                    <a:pt x="980" y="0"/>
                    <a:pt x="870" y="18"/>
                    <a:pt x="763" y="54"/>
                  </a:cubicBezTo>
                  <a:cubicBezTo>
                    <a:pt x="270" y="227"/>
                    <a:pt x="0" y="788"/>
                    <a:pt x="173" y="1281"/>
                  </a:cubicBezTo>
                  <a:cubicBezTo>
                    <a:pt x="323" y="1672"/>
                    <a:pt x="697" y="1922"/>
                    <a:pt x="1091" y="1922"/>
                  </a:cubicBezTo>
                  <a:cubicBezTo>
                    <a:pt x="1195" y="1922"/>
                    <a:pt x="1301" y="1904"/>
                    <a:pt x="1404" y="1867"/>
                  </a:cubicBezTo>
                  <a:cubicBezTo>
                    <a:pt x="1910" y="1694"/>
                    <a:pt x="2163" y="1134"/>
                    <a:pt x="1990" y="640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680735" y="4061806"/>
              <a:ext cx="116276" cy="104129"/>
            </a:xfrm>
            <a:custGeom>
              <a:avLst/>
              <a:gdLst/>
              <a:ahLst/>
              <a:cxnLst/>
              <a:rect l="l" t="t" r="r" b="b"/>
              <a:pathLst>
                <a:path w="1455" h="1303" extrusionOk="0">
                  <a:moveTo>
                    <a:pt x="715" y="1"/>
                  </a:moveTo>
                  <a:cubicBezTo>
                    <a:pt x="645" y="1"/>
                    <a:pt x="575" y="12"/>
                    <a:pt x="507" y="37"/>
                  </a:cubicBezTo>
                  <a:cubicBezTo>
                    <a:pt x="173" y="159"/>
                    <a:pt x="0" y="533"/>
                    <a:pt x="119" y="866"/>
                  </a:cubicBezTo>
                  <a:cubicBezTo>
                    <a:pt x="216" y="1131"/>
                    <a:pt x="462" y="1303"/>
                    <a:pt x="726" y="1303"/>
                  </a:cubicBezTo>
                  <a:cubicBezTo>
                    <a:pt x="795" y="1303"/>
                    <a:pt x="864" y="1291"/>
                    <a:pt x="933" y="1267"/>
                  </a:cubicBezTo>
                  <a:cubicBezTo>
                    <a:pt x="1282" y="1145"/>
                    <a:pt x="1455" y="774"/>
                    <a:pt x="1333" y="437"/>
                  </a:cubicBezTo>
                  <a:cubicBezTo>
                    <a:pt x="1239" y="173"/>
                    <a:pt x="983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3700953" y="4080266"/>
              <a:ext cx="75839" cy="66809"/>
            </a:xfrm>
            <a:custGeom>
              <a:avLst/>
              <a:gdLst/>
              <a:ahLst/>
              <a:cxnLst/>
              <a:rect l="l" t="t" r="r" b="b"/>
              <a:pathLst>
                <a:path w="949" h="836" extrusionOk="0">
                  <a:moveTo>
                    <a:pt x="464" y="1"/>
                  </a:moveTo>
                  <a:cubicBezTo>
                    <a:pt x="420" y="1"/>
                    <a:pt x="376" y="7"/>
                    <a:pt x="334" y="20"/>
                  </a:cubicBezTo>
                  <a:cubicBezTo>
                    <a:pt x="106" y="100"/>
                    <a:pt x="1" y="341"/>
                    <a:pt x="81" y="555"/>
                  </a:cubicBezTo>
                  <a:cubicBezTo>
                    <a:pt x="133" y="732"/>
                    <a:pt x="289" y="835"/>
                    <a:pt x="463" y="835"/>
                  </a:cubicBezTo>
                  <a:cubicBezTo>
                    <a:pt x="513" y="835"/>
                    <a:pt x="565" y="826"/>
                    <a:pt x="616" y="808"/>
                  </a:cubicBezTo>
                  <a:cubicBezTo>
                    <a:pt x="827" y="741"/>
                    <a:pt x="949" y="501"/>
                    <a:pt x="869" y="273"/>
                  </a:cubicBezTo>
                  <a:cubicBezTo>
                    <a:pt x="805" y="104"/>
                    <a:pt x="638" y="1"/>
                    <a:pt x="464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3325357" y="3986927"/>
              <a:ext cx="172936" cy="153836"/>
            </a:xfrm>
            <a:custGeom>
              <a:avLst/>
              <a:gdLst/>
              <a:ahLst/>
              <a:cxnLst/>
              <a:rect l="l" t="t" r="r" b="b"/>
              <a:pathLst>
                <a:path w="2164" h="1925" extrusionOk="0">
                  <a:moveTo>
                    <a:pt x="1087" y="0"/>
                  </a:moveTo>
                  <a:cubicBezTo>
                    <a:pt x="980" y="0"/>
                    <a:pt x="871" y="18"/>
                    <a:pt x="763" y="54"/>
                  </a:cubicBezTo>
                  <a:cubicBezTo>
                    <a:pt x="270" y="227"/>
                    <a:pt x="1" y="788"/>
                    <a:pt x="174" y="1281"/>
                  </a:cubicBezTo>
                  <a:cubicBezTo>
                    <a:pt x="323" y="1683"/>
                    <a:pt x="695" y="1925"/>
                    <a:pt x="1087" y="1925"/>
                  </a:cubicBezTo>
                  <a:cubicBezTo>
                    <a:pt x="1193" y="1925"/>
                    <a:pt x="1300" y="1907"/>
                    <a:pt x="1404" y="1871"/>
                  </a:cubicBezTo>
                  <a:cubicBezTo>
                    <a:pt x="1910" y="1695"/>
                    <a:pt x="2163" y="1134"/>
                    <a:pt x="1990" y="641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3502527" y="3896464"/>
              <a:ext cx="121711" cy="53863"/>
            </a:xfrm>
            <a:custGeom>
              <a:avLst/>
              <a:gdLst/>
              <a:ahLst/>
              <a:cxnLst/>
              <a:rect l="l" t="t" r="r" b="b"/>
              <a:pathLst>
                <a:path w="1523" h="674" extrusionOk="0">
                  <a:moveTo>
                    <a:pt x="1420" y="1"/>
                  </a:moveTo>
                  <a:cubicBezTo>
                    <a:pt x="1405" y="1"/>
                    <a:pt x="1390" y="4"/>
                    <a:pt x="1375" y="11"/>
                  </a:cubicBezTo>
                  <a:lnTo>
                    <a:pt x="94" y="478"/>
                  </a:lnTo>
                  <a:cubicBezTo>
                    <a:pt x="39" y="491"/>
                    <a:pt x="1" y="546"/>
                    <a:pt x="26" y="600"/>
                  </a:cubicBezTo>
                  <a:cubicBezTo>
                    <a:pt x="36" y="640"/>
                    <a:pt x="79" y="674"/>
                    <a:pt x="123" y="674"/>
                  </a:cubicBezTo>
                  <a:cubicBezTo>
                    <a:pt x="136" y="674"/>
                    <a:pt x="149" y="671"/>
                    <a:pt x="161" y="664"/>
                  </a:cubicBezTo>
                  <a:lnTo>
                    <a:pt x="1442" y="200"/>
                  </a:lnTo>
                  <a:cubicBezTo>
                    <a:pt x="1497" y="184"/>
                    <a:pt x="1522" y="120"/>
                    <a:pt x="1510" y="65"/>
                  </a:cubicBezTo>
                  <a:cubicBezTo>
                    <a:pt x="1500" y="25"/>
                    <a:pt x="1461" y="1"/>
                    <a:pt x="1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3401196" y="4137005"/>
              <a:ext cx="91742" cy="90064"/>
            </a:xfrm>
            <a:custGeom>
              <a:avLst/>
              <a:gdLst/>
              <a:ahLst/>
              <a:cxnLst/>
              <a:rect l="l" t="t" r="r" b="b"/>
              <a:pathLst>
                <a:path w="1148" h="1127" extrusionOk="0">
                  <a:moveTo>
                    <a:pt x="676" y="1"/>
                  </a:moveTo>
                  <a:cubicBezTo>
                    <a:pt x="643" y="1"/>
                    <a:pt x="612" y="15"/>
                    <a:pt x="602" y="44"/>
                  </a:cubicBezTo>
                  <a:lnTo>
                    <a:pt x="522" y="217"/>
                  </a:lnTo>
                  <a:cubicBezTo>
                    <a:pt x="502" y="247"/>
                    <a:pt x="469" y="269"/>
                    <a:pt x="437" y="269"/>
                  </a:cubicBezTo>
                  <a:cubicBezTo>
                    <a:pt x="424" y="269"/>
                    <a:pt x="412" y="266"/>
                    <a:pt x="401" y="259"/>
                  </a:cubicBezTo>
                  <a:lnTo>
                    <a:pt x="228" y="179"/>
                  </a:lnTo>
                  <a:cubicBezTo>
                    <a:pt x="217" y="175"/>
                    <a:pt x="206" y="174"/>
                    <a:pt x="195" y="174"/>
                  </a:cubicBezTo>
                  <a:cubicBezTo>
                    <a:pt x="163" y="174"/>
                    <a:pt x="132" y="188"/>
                    <a:pt x="122" y="217"/>
                  </a:cubicBezTo>
                  <a:lnTo>
                    <a:pt x="13" y="432"/>
                  </a:lnTo>
                  <a:cubicBezTo>
                    <a:pt x="0" y="473"/>
                    <a:pt x="13" y="525"/>
                    <a:pt x="55" y="537"/>
                  </a:cubicBezTo>
                  <a:lnTo>
                    <a:pt x="228" y="617"/>
                  </a:lnTo>
                  <a:cubicBezTo>
                    <a:pt x="266" y="646"/>
                    <a:pt x="295" y="698"/>
                    <a:pt x="266" y="739"/>
                  </a:cubicBezTo>
                  <a:lnTo>
                    <a:pt x="186" y="912"/>
                  </a:lnTo>
                  <a:cubicBezTo>
                    <a:pt x="173" y="954"/>
                    <a:pt x="186" y="1005"/>
                    <a:pt x="228" y="1018"/>
                  </a:cubicBezTo>
                  <a:lnTo>
                    <a:pt x="442" y="1114"/>
                  </a:lnTo>
                  <a:cubicBezTo>
                    <a:pt x="455" y="1122"/>
                    <a:pt x="469" y="1127"/>
                    <a:pt x="483" y="1127"/>
                  </a:cubicBezTo>
                  <a:cubicBezTo>
                    <a:pt x="512" y="1127"/>
                    <a:pt x="539" y="1109"/>
                    <a:pt x="548" y="1072"/>
                  </a:cubicBezTo>
                  <a:lnTo>
                    <a:pt x="628" y="912"/>
                  </a:lnTo>
                  <a:cubicBezTo>
                    <a:pt x="648" y="870"/>
                    <a:pt x="684" y="853"/>
                    <a:pt x="718" y="853"/>
                  </a:cubicBezTo>
                  <a:cubicBezTo>
                    <a:pt x="728" y="853"/>
                    <a:pt x="738" y="855"/>
                    <a:pt x="747" y="858"/>
                  </a:cubicBezTo>
                  <a:lnTo>
                    <a:pt x="923" y="938"/>
                  </a:lnTo>
                  <a:cubicBezTo>
                    <a:pt x="936" y="948"/>
                    <a:pt x="951" y="953"/>
                    <a:pt x="966" y="953"/>
                  </a:cubicBezTo>
                  <a:cubicBezTo>
                    <a:pt x="994" y="953"/>
                    <a:pt x="1020" y="935"/>
                    <a:pt x="1029" y="899"/>
                  </a:cubicBezTo>
                  <a:lnTo>
                    <a:pt x="1134" y="698"/>
                  </a:lnTo>
                  <a:cubicBezTo>
                    <a:pt x="1147" y="659"/>
                    <a:pt x="1134" y="605"/>
                    <a:pt x="1096" y="579"/>
                  </a:cubicBezTo>
                  <a:lnTo>
                    <a:pt x="923" y="499"/>
                  </a:lnTo>
                  <a:cubicBezTo>
                    <a:pt x="881" y="486"/>
                    <a:pt x="856" y="432"/>
                    <a:pt x="881" y="393"/>
                  </a:cubicBezTo>
                  <a:lnTo>
                    <a:pt x="961" y="217"/>
                  </a:lnTo>
                  <a:cubicBezTo>
                    <a:pt x="974" y="179"/>
                    <a:pt x="961" y="124"/>
                    <a:pt x="923" y="98"/>
                  </a:cubicBezTo>
                  <a:lnTo>
                    <a:pt x="708" y="6"/>
                  </a:lnTo>
                  <a:cubicBezTo>
                    <a:pt x="698" y="2"/>
                    <a:pt x="687" y="1"/>
                    <a:pt x="676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3432122" y="4168251"/>
              <a:ext cx="30048" cy="27491"/>
            </a:xfrm>
            <a:custGeom>
              <a:avLst/>
              <a:gdLst/>
              <a:ahLst/>
              <a:cxnLst/>
              <a:rect l="l" t="t" r="r" b="b"/>
              <a:pathLst>
                <a:path w="376" h="344" extrusionOk="0">
                  <a:moveTo>
                    <a:pt x="195" y="1"/>
                  </a:moveTo>
                  <a:cubicBezTo>
                    <a:pt x="175" y="1"/>
                    <a:pt x="154" y="5"/>
                    <a:pt x="135" y="15"/>
                  </a:cubicBezTo>
                  <a:cubicBezTo>
                    <a:pt x="39" y="41"/>
                    <a:pt x="1" y="134"/>
                    <a:pt x="26" y="226"/>
                  </a:cubicBezTo>
                  <a:cubicBezTo>
                    <a:pt x="49" y="303"/>
                    <a:pt x="121" y="343"/>
                    <a:pt x="190" y="343"/>
                  </a:cubicBezTo>
                  <a:cubicBezTo>
                    <a:pt x="208" y="343"/>
                    <a:pt x="225" y="341"/>
                    <a:pt x="241" y="335"/>
                  </a:cubicBezTo>
                  <a:cubicBezTo>
                    <a:pt x="334" y="294"/>
                    <a:pt x="376" y="201"/>
                    <a:pt x="347" y="108"/>
                  </a:cubicBezTo>
                  <a:cubicBezTo>
                    <a:pt x="327" y="47"/>
                    <a:pt x="261" y="1"/>
                    <a:pt x="195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3336146" y="3964471"/>
              <a:ext cx="173895" cy="153836"/>
            </a:xfrm>
            <a:custGeom>
              <a:avLst/>
              <a:gdLst/>
              <a:ahLst/>
              <a:cxnLst/>
              <a:rect l="l" t="t" r="r" b="b"/>
              <a:pathLst>
                <a:path w="2176" h="1925" extrusionOk="0">
                  <a:moveTo>
                    <a:pt x="1076" y="1"/>
                  </a:moveTo>
                  <a:cubicBezTo>
                    <a:pt x="971" y="1"/>
                    <a:pt x="865" y="18"/>
                    <a:pt x="760" y="53"/>
                  </a:cubicBezTo>
                  <a:cubicBezTo>
                    <a:pt x="266" y="242"/>
                    <a:pt x="0" y="790"/>
                    <a:pt x="186" y="1284"/>
                  </a:cubicBezTo>
                  <a:cubicBezTo>
                    <a:pt x="323" y="1682"/>
                    <a:pt x="692" y="1924"/>
                    <a:pt x="1091" y="1924"/>
                  </a:cubicBezTo>
                  <a:cubicBezTo>
                    <a:pt x="1199" y="1924"/>
                    <a:pt x="1308" y="1907"/>
                    <a:pt x="1416" y="1870"/>
                  </a:cubicBezTo>
                  <a:cubicBezTo>
                    <a:pt x="1910" y="1697"/>
                    <a:pt x="2176" y="1149"/>
                    <a:pt x="1990" y="643"/>
                  </a:cubicBezTo>
                  <a:cubicBezTo>
                    <a:pt x="1853" y="251"/>
                    <a:pt x="1479" y="1"/>
                    <a:pt x="1076" y="1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3364835" y="3990283"/>
              <a:ext cx="116516" cy="103250"/>
            </a:xfrm>
            <a:custGeom>
              <a:avLst/>
              <a:gdLst/>
              <a:ahLst/>
              <a:cxnLst/>
              <a:rect l="l" t="t" r="r" b="b"/>
              <a:pathLst>
                <a:path w="1458" h="1292" extrusionOk="0">
                  <a:moveTo>
                    <a:pt x="731" y="1"/>
                  </a:moveTo>
                  <a:cubicBezTo>
                    <a:pt x="658" y="1"/>
                    <a:pt x="584" y="13"/>
                    <a:pt x="510" y="38"/>
                  </a:cubicBezTo>
                  <a:cubicBezTo>
                    <a:pt x="176" y="160"/>
                    <a:pt x="0" y="519"/>
                    <a:pt x="122" y="868"/>
                  </a:cubicBezTo>
                  <a:cubicBezTo>
                    <a:pt x="215" y="1128"/>
                    <a:pt x="465" y="1291"/>
                    <a:pt x="729" y="1291"/>
                  </a:cubicBezTo>
                  <a:cubicBezTo>
                    <a:pt x="802" y="1291"/>
                    <a:pt x="876" y="1279"/>
                    <a:pt x="949" y="1252"/>
                  </a:cubicBezTo>
                  <a:cubicBezTo>
                    <a:pt x="1282" y="1134"/>
                    <a:pt x="1458" y="759"/>
                    <a:pt x="1336" y="426"/>
                  </a:cubicBezTo>
                  <a:cubicBezTo>
                    <a:pt x="1243" y="164"/>
                    <a:pt x="999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3385293" y="4008424"/>
              <a:ext cx="75600" cy="67049"/>
            </a:xfrm>
            <a:custGeom>
              <a:avLst/>
              <a:gdLst/>
              <a:ahLst/>
              <a:cxnLst/>
              <a:rect l="l" t="t" r="r" b="b"/>
              <a:pathLst>
                <a:path w="946" h="839" extrusionOk="0">
                  <a:moveTo>
                    <a:pt x="471" y="0"/>
                  </a:moveTo>
                  <a:cubicBezTo>
                    <a:pt x="425" y="0"/>
                    <a:pt x="379" y="9"/>
                    <a:pt x="334" y="26"/>
                  </a:cubicBezTo>
                  <a:cubicBezTo>
                    <a:pt x="119" y="106"/>
                    <a:pt x="1" y="333"/>
                    <a:pt x="81" y="561"/>
                  </a:cubicBezTo>
                  <a:cubicBezTo>
                    <a:pt x="144" y="727"/>
                    <a:pt x="307" y="838"/>
                    <a:pt x="477" y="838"/>
                  </a:cubicBezTo>
                  <a:cubicBezTo>
                    <a:pt x="522" y="838"/>
                    <a:pt x="568" y="831"/>
                    <a:pt x="612" y="814"/>
                  </a:cubicBezTo>
                  <a:cubicBezTo>
                    <a:pt x="827" y="734"/>
                    <a:pt x="946" y="493"/>
                    <a:pt x="866" y="279"/>
                  </a:cubicBezTo>
                  <a:cubicBezTo>
                    <a:pt x="803" y="110"/>
                    <a:pt x="640" y="0"/>
                    <a:pt x="47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7" name="Google Shape;3057;p20"/>
          <p:cNvGrpSpPr/>
          <p:nvPr/>
        </p:nvGrpSpPr>
        <p:grpSpPr>
          <a:xfrm>
            <a:off x="593104" y="593204"/>
            <a:ext cx="1129918" cy="278457"/>
            <a:chOff x="713231" y="815211"/>
            <a:chExt cx="894914" cy="220542"/>
          </a:xfrm>
        </p:grpSpPr>
        <p:sp>
          <p:nvSpPr>
            <p:cNvPr id="3058" name="Google Shape;3058;p20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1" name="Google Shape;3061;p20"/>
          <p:cNvGrpSpPr/>
          <p:nvPr/>
        </p:nvGrpSpPr>
        <p:grpSpPr>
          <a:xfrm>
            <a:off x="7107181" y="1539125"/>
            <a:ext cx="1197217" cy="985790"/>
            <a:chOff x="1421488" y="3951845"/>
            <a:chExt cx="698697" cy="575308"/>
          </a:xfrm>
        </p:grpSpPr>
        <p:sp>
          <p:nvSpPr>
            <p:cNvPr id="3062" name="Google Shape;3062;p20"/>
            <p:cNvSpPr/>
            <p:nvPr/>
          </p:nvSpPr>
          <p:spPr>
            <a:xfrm>
              <a:off x="1431956" y="3951845"/>
              <a:ext cx="668009" cy="575308"/>
            </a:xfrm>
            <a:custGeom>
              <a:avLst/>
              <a:gdLst/>
              <a:ahLst/>
              <a:cxnLst/>
              <a:rect l="l" t="t" r="r" b="b"/>
              <a:pathLst>
                <a:path w="8359" h="7199" extrusionOk="0">
                  <a:moveTo>
                    <a:pt x="5286" y="0"/>
                  </a:moveTo>
                  <a:cubicBezTo>
                    <a:pt x="5286" y="0"/>
                    <a:pt x="1" y="2508"/>
                    <a:pt x="696" y="4873"/>
                  </a:cubicBezTo>
                  <a:cubicBezTo>
                    <a:pt x="898" y="5526"/>
                    <a:pt x="1070" y="5818"/>
                    <a:pt x="1163" y="5927"/>
                  </a:cubicBezTo>
                  <a:cubicBezTo>
                    <a:pt x="1202" y="5978"/>
                    <a:pt x="1243" y="6032"/>
                    <a:pt x="1269" y="6087"/>
                  </a:cubicBezTo>
                  <a:cubicBezTo>
                    <a:pt x="1349" y="6205"/>
                    <a:pt x="1564" y="6474"/>
                    <a:pt x="2124" y="6888"/>
                  </a:cubicBezTo>
                  <a:cubicBezTo>
                    <a:pt x="2421" y="7106"/>
                    <a:pt x="2766" y="7198"/>
                    <a:pt x="3138" y="7198"/>
                  </a:cubicBezTo>
                  <a:cubicBezTo>
                    <a:pt x="5251" y="7198"/>
                    <a:pt x="8250" y="4216"/>
                    <a:pt x="8250" y="4216"/>
                  </a:cubicBezTo>
                  <a:lnTo>
                    <a:pt x="8359" y="3271"/>
                  </a:lnTo>
                  <a:lnTo>
                    <a:pt x="7638" y="1509"/>
                  </a:lnTo>
                  <a:lnTo>
                    <a:pt x="6222" y="227"/>
                  </a:lnTo>
                  <a:lnTo>
                    <a:pt x="528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1421488" y="3951845"/>
              <a:ext cx="698697" cy="541264"/>
            </a:xfrm>
            <a:custGeom>
              <a:avLst/>
              <a:gdLst/>
              <a:ahLst/>
              <a:cxnLst/>
              <a:rect l="l" t="t" r="r" b="b"/>
              <a:pathLst>
                <a:path w="8743" h="6773" extrusionOk="0">
                  <a:moveTo>
                    <a:pt x="6340" y="0"/>
                  </a:moveTo>
                  <a:cubicBezTo>
                    <a:pt x="3229" y="1374"/>
                    <a:pt x="0" y="3296"/>
                    <a:pt x="1720" y="5754"/>
                  </a:cubicBezTo>
                  <a:cubicBezTo>
                    <a:pt x="2229" y="6474"/>
                    <a:pt x="2840" y="6773"/>
                    <a:pt x="3509" y="6773"/>
                  </a:cubicBezTo>
                  <a:cubicBezTo>
                    <a:pt x="5106" y="6773"/>
                    <a:pt x="7033" y="5071"/>
                    <a:pt x="8688" y="3351"/>
                  </a:cubicBezTo>
                  <a:cubicBezTo>
                    <a:pt x="8743" y="2854"/>
                    <a:pt x="8115" y="1253"/>
                    <a:pt x="8115" y="1253"/>
                  </a:cubicBezTo>
                  <a:cubicBezTo>
                    <a:pt x="8115" y="1253"/>
                    <a:pt x="6821" y="119"/>
                    <a:pt x="634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1522818" y="3983810"/>
              <a:ext cx="582500" cy="464945"/>
            </a:xfrm>
            <a:custGeom>
              <a:avLst/>
              <a:gdLst/>
              <a:ahLst/>
              <a:cxnLst/>
              <a:rect l="l" t="t" r="r" b="b"/>
              <a:pathLst>
                <a:path w="7289" h="5818" extrusionOk="0">
                  <a:moveTo>
                    <a:pt x="5780" y="0"/>
                  </a:moveTo>
                  <a:cubicBezTo>
                    <a:pt x="5498" y="427"/>
                    <a:pt x="4777" y="1429"/>
                    <a:pt x="4018" y="2121"/>
                  </a:cubicBezTo>
                  <a:cubicBezTo>
                    <a:pt x="3015" y="3015"/>
                    <a:pt x="1535" y="3323"/>
                    <a:pt x="1055" y="3470"/>
                  </a:cubicBezTo>
                  <a:cubicBezTo>
                    <a:pt x="574" y="3617"/>
                    <a:pt x="1" y="4165"/>
                    <a:pt x="706" y="5165"/>
                  </a:cubicBezTo>
                  <a:cubicBezTo>
                    <a:pt x="1041" y="5649"/>
                    <a:pt x="1383" y="5818"/>
                    <a:pt x="1680" y="5818"/>
                  </a:cubicBezTo>
                  <a:cubicBezTo>
                    <a:pt x="1998" y="5818"/>
                    <a:pt x="2264" y="5625"/>
                    <a:pt x="2416" y="5418"/>
                  </a:cubicBezTo>
                  <a:cubicBezTo>
                    <a:pt x="2708" y="5017"/>
                    <a:pt x="3509" y="3723"/>
                    <a:pt x="4697" y="3082"/>
                  </a:cubicBezTo>
                  <a:cubicBezTo>
                    <a:pt x="5607" y="2589"/>
                    <a:pt x="6779" y="2269"/>
                    <a:pt x="7289" y="2134"/>
                  </a:cubicBezTo>
                  <a:cubicBezTo>
                    <a:pt x="7113" y="1535"/>
                    <a:pt x="6847" y="853"/>
                    <a:pt x="6847" y="853"/>
                  </a:cubicBezTo>
                  <a:cubicBezTo>
                    <a:pt x="6847" y="853"/>
                    <a:pt x="6299" y="372"/>
                    <a:pt x="57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1731714" y="4057251"/>
              <a:ext cx="328850" cy="234870"/>
            </a:xfrm>
            <a:custGeom>
              <a:avLst/>
              <a:gdLst/>
              <a:ahLst/>
              <a:cxnLst/>
              <a:rect l="l" t="t" r="r" b="b"/>
              <a:pathLst>
                <a:path w="4115" h="2939" extrusionOk="0">
                  <a:moveTo>
                    <a:pt x="4047" y="1"/>
                  </a:moveTo>
                  <a:lnTo>
                    <a:pt x="1" y="2858"/>
                  </a:lnTo>
                  <a:lnTo>
                    <a:pt x="55" y="2939"/>
                  </a:lnTo>
                  <a:lnTo>
                    <a:pt x="4114" y="94"/>
                  </a:lnTo>
                  <a:lnTo>
                    <a:pt x="4047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1899133" y="4083782"/>
              <a:ext cx="115317" cy="93341"/>
            </a:xfrm>
            <a:custGeom>
              <a:avLst/>
              <a:gdLst/>
              <a:ahLst/>
              <a:cxnLst/>
              <a:rect l="l" t="t" r="r" b="b"/>
              <a:pathLst>
                <a:path w="1443" h="1168" extrusionOk="0">
                  <a:moveTo>
                    <a:pt x="1038" y="0"/>
                  </a:moveTo>
                  <a:cubicBezTo>
                    <a:pt x="963" y="0"/>
                    <a:pt x="886" y="22"/>
                    <a:pt x="818" y="69"/>
                  </a:cubicBezTo>
                  <a:lnTo>
                    <a:pt x="203" y="499"/>
                  </a:lnTo>
                  <a:cubicBezTo>
                    <a:pt x="43" y="617"/>
                    <a:pt x="1" y="845"/>
                    <a:pt x="123" y="1005"/>
                  </a:cubicBezTo>
                  <a:cubicBezTo>
                    <a:pt x="187" y="1111"/>
                    <a:pt x="303" y="1167"/>
                    <a:pt x="419" y="1167"/>
                  </a:cubicBezTo>
                  <a:cubicBezTo>
                    <a:pt x="493" y="1167"/>
                    <a:pt x="567" y="1145"/>
                    <a:pt x="629" y="1098"/>
                  </a:cubicBezTo>
                  <a:lnTo>
                    <a:pt x="1244" y="672"/>
                  </a:lnTo>
                  <a:cubicBezTo>
                    <a:pt x="1404" y="550"/>
                    <a:pt x="1443" y="322"/>
                    <a:pt x="1337" y="149"/>
                  </a:cubicBezTo>
                  <a:cubicBezTo>
                    <a:pt x="1265" y="53"/>
                    <a:pt x="1154" y="0"/>
                    <a:pt x="103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776545" y="4247206"/>
              <a:ext cx="312707" cy="232553"/>
            </a:xfrm>
            <a:custGeom>
              <a:avLst/>
              <a:gdLst/>
              <a:ahLst/>
              <a:cxnLst/>
              <a:rect l="l" t="t" r="r" b="b"/>
              <a:pathLst>
                <a:path w="3913" h="2910" extrusionOk="0">
                  <a:moveTo>
                    <a:pt x="3912" y="1"/>
                  </a:moveTo>
                  <a:lnTo>
                    <a:pt x="3912" y="1"/>
                  </a:lnTo>
                  <a:cubicBezTo>
                    <a:pt x="2711" y="241"/>
                    <a:pt x="455" y="936"/>
                    <a:pt x="0" y="2910"/>
                  </a:cubicBezTo>
                  <a:cubicBezTo>
                    <a:pt x="1269" y="2471"/>
                    <a:pt x="2656" y="1282"/>
                    <a:pt x="3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568689" y="3967668"/>
              <a:ext cx="324135" cy="216330"/>
            </a:xfrm>
            <a:custGeom>
              <a:avLst/>
              <a:gdLst/>
              <a:ahLst/>
              <a:cxnLst/>
              <a:rect l="l" t="t" r="r" b="b"/>
              <a:pathLst>
                <a:path w="4056" h="2707" extrusionOk="0">
                  <a:moveTo>
                    <a:pt x="4056" y="1"/>
                  </a:moveTo>
                  <a:lnTo>
                    <a:pt x="4056" y="1"/>
                  </a:lnTo>
                  <a:cubicBezTo>
                    <a:pt x="2428" y="750"/>
                    <a:pt x="827" y="1644"/>
                    <a:pt x="0" y="2685"/>
                  </a:cubicBezTo>
                  <a:cubicBezTo>
                    <a:pt x="118" y="2699"/>
                    <a:pt x="234" y="2706"/>
                    <a:pt x="349" y="2706"/>
                  </a:cubicBezTo>
                  <a:cubicBezTo>
                    <a:pt x="2168" y="2706"/>
                    <a:pt x="3468" y="980"/>
                    <a:pt x="4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9" name="Google Shape;3069;p20"/>
          <p:cNvGrpSpPr/>
          <p:nvPr/>
        </p:nvGrpSpPr>
        <p:grpSpPr>
          <a:xfrm>
            <a:off x="565293" y="3009776"/>
            <a:ext cx="212230" cy="1594227"/>
            <a:chOff x="425780" y="482769"/>
            <a:chExt cx="127819" cy="561525"/>
          </a:xfrm>
        </p:grpSpPr>
        <p:sp>
          <p:nvSpPr>
            <p:cNvPr id="3070" name="Google Shape;3070;p20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3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78" name="Google Shape;178;p3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3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86" name="Google Shape;186;p3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87" name="Google Shape;187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3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24" name="Google Shape;224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3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61" name="Google Shape;261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3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98" name="Google Shape;298;p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4" name="Google Shape;334;p3"/>
          <p:cNvSpPr txBox="1">
            <a:spLocks noGrp="1"/>
          </p:cNvSpPr>
          <p:nvPr>
            <p:ph type="title"/>
          </p:nvPr>
        </p:nvSpPr>
        <p:spPr>
          <a:xfrm>
            <a:off x="713225" y="2007450"/>
            <a:ext cx="4068900" cy="16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5" name="Google Shape;335;p3"/>
          <p:cNvSpPr txBox="1">
            <a:spLocks noGrp="1"/>
          </p:cNvSpPr>
          <p:nvPr>
            <p:ph type="title" idx="2" hasCustomPrompt="1"/>
          </p:nvPr>
        </p:nvSpPr>
        <p:spPr>
          <a:xfrm>
            <a:off x="815400" y="1105150"/>
            <a:ext cx="1300200" cy="8418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6" name="Google Shape;336;p3"/>
          <p:cNvSpPr txBox="1">
            <a:spLocks noGrp="1"/>
          </p:cNvSpPr>
          <p:nvPr>
            <p:ph type="subTitle" idx="1"/>
          </p:nvPr>
        </p:nvSpPr>
        <p:spPr>
          <a:xfrm>
            <a:off x="713225" y="3680475"/>
            <a:ext cx="4068900" cy="3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 b="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0" name="Google Shape;820;p7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821" name="Google Shape;821;p7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7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829" name="Google Shape;829;p7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830" name="Google Shape;830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6" name="Google Shape;866;p7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867" name="Google Shape;867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" name="Google Shape;903;p7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904" name="Google Shape;904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" name="Google Shape;940;p7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941" name="Google Shape;941;p7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7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7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7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7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7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7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7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7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7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7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7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7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7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7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7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7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7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7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7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7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7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7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7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7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7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7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7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7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7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7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7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7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7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7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7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7" name="Google Shape;977;p7"/>
          <p:cNvSpPr txBox="1">
            <a:spLocks noGrp="1"/>
          </p:cNvSpPr>
          <p:nvPr>
            <p:ph type="title"/>
          </p:nvPr>
        </p:nvSpPr>
        <p:spPr>
          <a:xfrm>
            <a:off x="811975" y="10611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8" name="Google Shape;978;p7"/>
          <p:cNvSpPr txBox="1">
            <a:spLocks noGrp="1"/>
          </p:cNvSpPr>
          <p:nvPr>
            <p:ph type="subTitle" idx="1"/>
          </p:nvPr>
        </p:nvSpPr>
        <p:spPr>
          <a:xfrm>
            <a:off x="811975" y="1762887"/>
            <a:ext cx="3759900" cy="17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979" name="Google Shape;979;p7"/>
          <p:cNvSpPr>
            <a:spLocks noGrp="1"/>
          </p:cNvSpPr>
          <p:nvPr>
            <p:ph type="pic" idx="2"/>
          </p:nvPr>
        </p:nvSpPr>
        <p:spPr>
          <a:xfrm>
            <a:off x="4873575" y="539550"/>
            <a:ext cx="3485100" cy="406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1" name="Google Shape;981;p8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982" name="Google Shape;982;p8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8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990" name="Google Shape;990;p8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991" name="Google Shape;991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7" name="Google Shape;1027;p8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028" name="Google Shape;1028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" name="Google Shape;1064;p8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065" name="Google Shape;1065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1" name="Google Shape;1101;p8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102" name="Google Shape;1102;p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8" name="Google Shape;113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0" name="Google Shape;1140;p9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141" name="Google Shape;1141;p9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9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9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9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9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9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" name="Google Shape;1148;p9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149" name="Google Shape;1149;p9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150" name="Google Shape;1150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6" name="Google Shape;1186;p9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187" name="Google Shape;1187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3" name="Google Shape;1223;p9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224" name="Google Shape;1224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0" name="Google Shape;1260;p9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261" name="Google Shape;1261;p9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9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9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9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9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9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9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9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9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9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9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9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9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9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9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9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9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9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9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9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9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9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9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9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9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9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9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9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9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9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9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9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9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9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9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9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97" name="Google Shape;129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8" name="Google Shape;129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01" name="Google Shape;1301;p10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302" name="Google Shape;1302;p10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0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0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0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0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" name="Google Shape;1307;p10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308" name="Google Shape;1308;p10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309" name="Google Shape;1309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5" name="Google Shape;1345;p10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346" name="Google Shape;1346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2" name="Google Shape;1382;p10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383" name="Google Shape;1383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" name="Google Shape;1419;p10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420" name="Google Shape;1420;p10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10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10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10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10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10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10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10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10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10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10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10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10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10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10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10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10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10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10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10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10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10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10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10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10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10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10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10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10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10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0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10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10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10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10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10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8" name="Google Shape;1618;p13"/>
          <p:cNvGrpSpPr/>
          <p:nvPr/>
        </p:nvGrpSpPr>
        <p:grpSpPr>
          <a:xfrm>
            <a:off x="116653" y="185058"/>
            <a:ext cx="8910952" cy="4773370"/>
            <a:chOff x="238425" y="1163850"/>
            <a:chExt cx="2110050" cy="1130300"/>
          </a:xfrm>
        </p:grpSpPr>
        <p:sp>
          <p:nvSpPr>
            <p:cNvPr id="1619" name="Google Shape;1619;p13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3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13"/>
          <p:cNvGrpSpPr/>
          <p:nvPr/>
        </p:nvGrpSpPr>
        <p:grpSpPr>
          <a:xfrm>
            <a:off x="-6449" y="-94"/>
            <a:ext cx="9150439" cy="5143478"/>
            <a:chOff x="-6449" y="-94"/>
            <a:chExt cx="9150439" cy="5143478"/>
          </a:xfrm>
        </p:grpSpPr>
        <p:grpSp>
          <p:nvGrpSpPr>
            <p:cNvPr id="1627" name="Google Shape;1627;p13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1628" name="Google Shape;1628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13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1665" name="Google Shape;1665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1" name="Google Shape;1701;p13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1702" name="Google Shape;1702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8" name="Google Shape;1738;p13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1739" name="Google Shape;1739;p13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13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13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13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13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13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13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13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13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13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13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13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13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13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13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13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13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13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13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13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13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13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13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13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13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13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13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13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13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13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13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13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13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13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13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13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75" name="Google Shape;177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76" name="Google Shape;1776;p13"/>
          <p:cNvSpPr txBox="1">
            <a:spLocks noGrp="1"/>
          </p:cNvSpPr>
          <p:nvPr>
            <p:ph type="title" idx="2" hasCustomPrompt="1"/>
          </p:nvPr>
        </p:nvSpPr>
        <p:spPr>
          <a:xfrm>
            <a:off x="835825" y="1212500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7" name="Google Shape;1777;p13"/>
          <p:cNvSpPr txBox="1">
            <a:spLocks noGrp="1"/>
          </p:cNvSpPr>
          <p:nvPr>
            <p:ph type="title" idx="3" hasCustomPrompt="1"/>
          </p:nvPr>
        </p:nvSpPr>
        <p:spPr>
          <a:xfrm>
            <a:off x="835825" y="2983397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8" name="Google Shape;1778;p13"/>
          <p:cNvSpPr txBox="1">
            <a:spLocks noGrp="1"/>
          </p:cNvSpPr>
          <p:nvPr>
            <p:ph type="title" idx="4" hasCustomPrompt="1"/>
          </p:nvPr>
        </p:nvSpPr>
        <p:spPr>
          <a:xfrm>
            <a:off x="3773075" y="1212500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9" name="Google Shape;1779;p13"/>
          <p:cNvSpPr txBox="1">
            <a:spLocks noGrp="1"/>
          </p:cNvSpPr>
          <p:nvPr>
            <p:ph type="title" idx="5" hasCustomPrompt="1"/>
          </p:nvPr>
        </p:nvSpPr>
        <p:spPr>
          <a:xfrm>
            <a:off x="3773075" y="2983397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0" name="Google Shape;1780;p13"/>
          <p:cNvSpPr txBox="1">
            <a:spLocks noGrp="1"/>
          </p:cNvSpPr>
          <p:nvPr>
            <p:ph type="subTitle" idx="1"/>
          </p:nvPr>
        </p:nvSpPr>
        <p:spPr>
          <a:xfrm>
            <a:off x="713225" y="185482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1" name="Google Shape;1781;p13"/>
          <p:cNvSpPr txBox="1">
            <a:spLocks noGrp="1"/>
          </p:cNvSpPr>
          <p:nvPr>
            <p:ph type="subTitle" idx="6"/>
          </p:nvPr>
        </p:nvSpPr>
        <p:spPr>
          <a:xfrm>
            <a:off x="3650475" y="185482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2" name="Google Shape;1782;p13"/>
          <p:cNvSpPr txBox="1">
            <a:spLocks noGrp="1"/>
          </p:cNvSpPr>
          <p:nvPr>
            <p:ph type="subTitle" idx="7"/>
          </p:nvPr>
        </p:nvSpPr>
        <p:spPr>
          <a:xfrm>
            <a:off x="713225" y="362577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3" name="Google Shape;1783;p13"/>
          <p:cNvSpPr txBox="1">
            <a:spLocks noGrp="1"/>
          </p:cNvSpPr>
          <p:nvPr>
            <p:ph type="subTitle" idx="8"/>
          </p:nvPr>
        </p:nvSpPr>
        <p:spPr>
          <a:xfrm>
            <a:off x="3650475" y="362577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84" name="Google Shape;1784;p13"/>
          <p:cNvSpPr txBox="1">
            <a:spLocks noGrp="1"/>
          </p:cNvSpPr>
          <p:nvPr>
            <p:ph type="subTitle" idx="9"/>
          </p:nvPr>
        </p:nvSpPr>
        <p:spPr>
          <a:xfrm>
            <a:off x="713225" y="2183400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5" name="Google Shape;1785;p13"/>
          <p:cNvSpPr txBox="1">
            <a:spLocks noGrp="1"/>
          </p:cNvSpPr>
          <p:nvPr>
            <p:ph type="subTitle" idx="13"/>
          </p:nvPr>
        </p:nvSpPr>
        <p:spPr>
          <a:xfrm>
            <a:off x="3650475" y="2183400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13"/>
          <p:cNvSpPr txBox="1">
            <a:spLocks noGrp="1"/>
          </p:cNvSpPr>
          <p:nvPr>
            <p:ph type="subTitle" idx="14"/>
          </p:nvPr>
        </p:nvSpPr>
        <p:spPr>
          <a:xfrm>
            <a:off x="713225" y="3944075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7" name="Google Shape;1787;p13"/>
          <p:cNvSpPr txBox="1">
            <a:spLocks noGrp="1"/>
          </p:cNvSpPr>
          <p:nvPr>
            <p:ph type="subTitle" idx="15"/>
          </p:nvPr>
        </p:nvSpPr>
        <p:spPr>
          <a:xfrm>
            <a:off x="3650475" y="3944075"/>
            <a:ext cx="2120400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788" name="Google Shape;1788;p13"/>
          <p:cNvGrpSpPr/>
          <p:nvPr/>
        </p:nvGrpSpPr>
        <p:grpSpPr>
          <a:xfrm rot="5400000" flipH="1">
            <a:off x="7238168" y="-256884"/>
            <a:ext cx="214799" cy="2156875"/>
            <a:chOff x="425780" y="482769"/>
            <a:chExt cx="127819" cy="561525"/>
          </a:xfrm>
        </p:grpSpPr>
        <p:sp>
          <p:nvSpPr>
            <p:cNvPr id="1789" name="Google Shape;1789;p13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3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3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3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3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3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3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0" name="Google Shape;2480;p18"/>
          <p:cNvGrpSpPr/>
          <p:nvPr userDrawn="1"/>
        </p:nvGrpSpPr>
        <p:grpSpPr>
          <a:xfrm>
            <a:off x="116653" y="191703"/>
            <a:ext cx="8910952" cy="4773370"/>
            <a:chOff x="238425" y="1163850"/>
            <a:chExt cx="2110050" cy="1130300"/>
          </a:xfrm>
        </p:grpSpPr>
        <p:sp>
          <p:nvSpPr>
            <p:cNvPr id="2481" name="Google Shape;2481;p18"/>
            <p:cNvSpPr/>
            <p:nvPr/>
          </p:nvSpPr>
          <p:spPr>
            <a:xfrm>
              <a:off x="238425" y="1163850"/>
              <a:ext cx="2110050" cy="1130300"/>
            </a:xfrm>
            <a:custGeom>
              <a:avLst/>
              <a:gdLst/>
              <a:ahLst/>
              <a:cxnLst/>
              <a:rect l="l" t="t" r="r" b="b"/>
              <a:pathLst>
                <a:path w="84402" h="45212" extrusionOk="0">
                  <a:moveTo>
                    <a:pt x="84174" y="228"/>
                  </a:moveTo>
                  <a:lnTo>
                    <a:pt x="84174" y="39820"/>
                  </a:lnTo>
                  <a:cubicBezTo>
                    <a:pt x="82159" y="41835"/>
                    <a:pt x="81025" y="42969"/>
                    <a:pt x="79010" y="44984"/>
                  </a:cubicBezTo>
                  <a:lnTo>
                    <a:pt x="228" y="44984"/>
                  </a:lnTo>
                  <a:lnTo>
                    <a:pt x="228" y="5408"/>
                  </a:lnTo>
                  <a:cubicBezTo>
                    <a:pt x="2256" y="3380"/>
                    <a:pt x="3393" y="2259"/>
                    <a:pt x="5408" y="228"/>
                  </a:cubicBezTo>
                  <a:close/>
                  <a:moveTo>
                    <a:pt x="5315" y="0"/>
                  </a:moveTo>
                  <a:lnTo>
                    <a:pt x="5248" y="68"/>
                  </a:lnTo>
                  <a:lnTo>
                    <a:pt x="68" y="5248"/>
                  </a:lnTo>
                  <a:lnTo>
                    <a:pt x="1" y="5315"/>
                  </a:lnTo>
                  <a:lnTo>
                    <a:pt x="1" y="5408"/>
                  </a:lnTo>
                  <a:lnTo>
                    <a:pt x="1" y="44984"/>
                  </a:lnTo>
                  <a:lnTo>
                    <a:pt x="1" y="45212"/>
                  </a:lnTo>
                  <a:lnTo>
                    <a:pt x="79103" y="45212"/>
                  </a:lnTo>
                  <a:lnTo>
                    <a:pt x="79157" y="45145"/>
                  </a:lnTo>
                  <a:lnTo>
                    <a:pt x="82652" y="41662"/>
                  </a:lnTo>
                  <a:lnTo>
                    <a:pt x="84334" y="39980"/>
                  </a:lnTo>
                  <a:lnTo>
                    <a:pt x="84401" y="39913"/>
                  </a:lnTo>
                  <a:lnTo>
                    <a:pt x="84401" y="39820"/>
                  </a:lnTo>
                  <a:lnTo>
                    <a:pt x="84401" y="228"/>
                  </a:lnTo>
                  <a:lnTo>
                    <a:pt x="8440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4751" y="1"/>
                  </a:moveTo>
                  <a:cubicBezTo>
                    <a:pt x="2896" y="1856"/>
                    <a:pt x="1855" y="2897"/>
                    <a:pt x="0" y="4755"/>
                  </a:cubicBezTo>
                  <a:lnTo>
                    <a:pt x="0" y="44757"/>
                  </a:lnTo>
                  <a:lnTo>
                    <a:pt x="79208" y="44757"/>
                  </a:lnTo>
                  <a:cubicBezTo>
                    <a:pt x="81063" y="42915"/>
                    <a:pt x="82091" y="41874"/>
                    <a:pt x="83946" y="40019"/>
                  </a:cubicBezTo>
                  <a:lnTo>
                    <a:pt x="8394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4125" y="1169525"/>
              <a:ext cx="2098675" cy="1118950"/>
            </a:xfrm>
            <a:custGeom>
              <a:avLst/>
              <a:gdLst/>
              <a:ahLst/>
              <a:cxnLst/>
              <a:rect l="l" t="t" r="r" b="b"/>
              <a:pathLst>
                <a:path w="83947" h="44758" extrusionOk="0">
                  <a:moveTo>
                    <a:pt x="83866" y="81"/>
                  </a:moveTo>
                  <a:lnTo>
                    <a:pt x="83866" y="39552"/>
                  </a:lnTo>
                  <a:lnTo>
                    <a:pt x="82197" y="41221"/>
                  </a:lnTo>
                  <a:lnTo>
                    <a:pt x="78740" y="44677"/>
                  </a:lnTo>
                  <a:lnTo>
                    <a:pt x="93" y="44677"/>
                  </a:lnTo>
                  <a:lnTo>
                    <a:pt x="93" y="5206"/>
                  </a:lnTo>
                  <a:lnTo>
                    <a:pt x="5219" y="81"/>
                  </a:lnTo>
                  <a:close/>
                  <a:moveTo>
                    <a:pt x="5180" y="1"/>
                  </a:moveTo>
                  <a:cubicBezTo>
                    <a:pt x="3165" y="2032"/>
                    <a:pt x="2028" y="3153"/>
                    <a:pt x="0" y="5181"/>
                  </a:cubicBezTo>
                  <a:lnTo>
                    <a:pt x="0" y="44757"/>
                  </a:lnTo>
                  <a:lnTo>
                    <a:pt x="78782" y="44757"/>
                  </a:lnTo>
                  <a:cubicBezTo>
                    <a:pt x="80797" y="42742"/>
                    <a:pt x="81931" y="41608"/>
                    <a:pt x="83946" y="39593"/>
                  </a:cubicBezTo>
                  <a:lnTo>
                    <a:pt x="83946" y="1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76475" y="1201875"/>
              <a:ext cx="2033950" cy="1054250"/>
            </a:xfrm>
            <a:custGeom>
              <a:avLst/>
              <a:gdLst/>
              <a:ahLst/>
              <a:cxnLst/>
              <a:rect l="l" t="t" r="r" b="b"/>
              <a:pathLst>
                <a:path w="81358" h="42170" extrusionOk="0">
                  <a:moveTo>
                    <a:pt x="4312" y="1"/>
                  </a:moveTo>
                  <a:cubicBezTo>
                    <a:pt x="2631" y="1683"/>
                    <a:pt x="1682" y="2631"/>
                    <a:pt x="0" y="4313"/>
                  </a:cubicBezTo>
                  <a:lnTo>
                    <a:pt x="0" y="42169"/>
                  </a:lnTo>
                  <a:lnTo>
                    <a:pt x="77046" y="42169"/>
                  </a:lnTo>
                  <a:lnTo>
                    <a:pt x="81358" y="37857"/>
                  </a:lnTo>
                  <a:lnTo>
                    <a:pt x="813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76475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0" y="1"/>
                  </a:moveTo>
                  <a:lnTo>
                    <a:pt x="0" y="10678"/>
                  </a:lnTo>
                  <a:cubicBezTo>
                    <a:pt x="350" y="10678"/>
                    <a:pt x="628" y="10399"/>
                    <a:pt x="628" y="10053"/>
                  </a:cubicBezTo>
                  <a:lnTo>
                    <a:pt x="628" y="629"/>
                  </a:lnTo>
                  <a:cubicBezTo>
                    <a:pt x="628" y="283"/>
                    <a:pt x="350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2293750" y="1595675"/>
              <a:ext cx="15725" cy="266975"/>
            </a:xfrm>
            <a:custGeom>
              <a:avLst/>
              <a:gdLst/>
              <a:ahLst/>
              <a:cxnLst/>
              <a:rect l="l" t="t" r="r" b="b"/>
              <a:pathLst>
                <a:path w="629" h="10679" extrusionOk="0">
                  <a:moveTo>
                    <a:pt x="628" y="1"/>
                  </a:moveTo>
                  <a:cubicBezTo>
                    <a:pt x="279" y="1"/>
                    <a:pt x="0" y="283"/>
                    <a:pt x="0" y="629"/>
                  </a:cubicBezTo>
                  <a:lnTo>
                    <a:pt x="0" y="10053"/>
                  </a:lnTo>
                  <a:cubicBezTo>
                    <a:pt x="0" y="10399"/>
                    <a:pt x="279" y="10678"/>
                    <a:pt x="628" y="10678"/>
                  </a:cubicBez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275200" y="1200600"/>
              <a:ext cx="2036600" cy="1056875"/>
            </a:xfrm>
            <a:custGeom>
              <a:avLst/>
              <a:gdLst/>
              <a:ahLst/>
              <a:cxnLst/>
              <a:rect l="l" t="t" r="r" b="b"/>
              <a:pathLst>
                <a:path w="81464" h="42275" extrusionOk="0">
                  <a:moveTo>
                    <a:pt x="81354" y="106"/>
                  </a:moveTo>
                  <a:lnTo>
                    <a:pt x="81354" y="37886"/>
                  </a:lnTo>
                  <a:lnTo>
                    <a:pt x="81354" y="37886"/>
                  </a:lnTo>
                  <a:cubicBezTo>
                    <a:pt x="79692" y="39561"/>
                    <a:pt x="78758" y="40491"/>
                    <a:pt x="77087" y="42166"/>
                  </a:cubicBezTo>
                  <a:lnTo>
                    <a:pt x="106" y="42166"/>
                  </a:lnTo>
                  <a:lnTo>
                    <a:pt x="106" y="4393"/>
                  </a:lnTo>
                  <a:lnTo>
                    <a:pt x="106" y="4393"/>
                  </a:lnTo>
                  <a:cubicBezTo>
                    <a:pt x="1776" y="2723"/>
                    <a:pt x="2723" y="1776"/>
                    <a:pt x="4392" y="106"/>
                  </a:cubicBezTo>
                  <a:close/>
                  <a:moveTo>
                    <a:pt x="4351" y="1"/>
                  </a:moveTo>
                  <a:lnTo>
                    <a:pt x="4338" y="13"/>
                  </a:lnTo>
                  <a:cubicBezTo>
                    <a:pt x="2643" y="1695"/>
                    <a:pt x="1708" y="2644"/>
                    <a:pt x="13" y="4325"/>
                  </a:cubicBezTo>
                  <a:lnTo>
                    <a:pt x="0" y="4351"/>
                  </a:lnTo>
                  <a:lnTo>
                    <a:pt x="0" y="42275"/>
                  </a:lnTo>
                  <a:lnTo>
                    <a:pt x="77126" y="42275"/>
                  </a:lnTo>
                  <a:lnTo>
                    <a:pt x="77138" y="42259"/>
                  </a:lnTo>
                  <a:lnTo>
                    <a:pt x="81450" y="37950"/>
                  </a:lnTo>
                  <a:lnTo>
                    <a:pt x="81463" y="37934"/>
                  </a:lnTo>
                  <a:lnTo>
                    <a:pt x="81463" y="1"/>
                  </a:ln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8" name="Google Shape;2488;p18"/>
          <p:cNvGrpSpPr/>
          <p:nvPr/>
        </p:nvGrpSpPr>
        <p:grpSpPr>
          <a:xfrm>
            <a:off x="-6449" y="6551"/>
            <a:ext cx="9150439" cy="5143478"/>
            <a:chOff x="-6449" y="-94"/>
            <a:chExt cx="9150439" cy="5143478"/>
          </a:xfrm>
        </p:grpSpPr>
        <p:grpSp>
          <p:nvGrpSpPr>
            <p:cNvPr id="2489" name="Google Shape;2489;p18"/>
            <p:cNvGrpSpPr/>
            <p:nvPr/>
          </p:nvGrpSpPr>
          <p:grpSpPr>
            <a:xfrm>
              <a:off x="6499576" y="-94"/>
              <a:ext cx="2644414" cy="5143478"/>
              <a:chOff x="540125" y="3028300"/>
              <a:chExt cx="364425" cy="708800"/>
            </a:xfrm>
          </p:grpSpPr>
          <p:sp>
            <p:nvSpPr>
              <p:cNvPr id="2490" name="Google Shape;2490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6" name="Google Shape;2526;p18"/>
            <p:cNvGrpSpPr/>
            <p:nvPr/>
          </p:nvGrpSpPr>
          <p:grpSpPr>
            <a:xfrm>
              <a:off x="-6449" y="-94"/>
              <a:ext cx="2644414" cy="5143478"/>
              <a:chOff x="540125" y="3028300"/>
              <a:chExt cx="364425" cy="708800"/>
            </a:xfrm>
          </p:grpSpPr>
          <p:sp>
            <p:nvSpPr>
              <p:cNvPr id="2527" name="Google Shape;2527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3" name="Google Shape;2563;p18"/>
            <p:cNvGrpSpPr/>
            <p:nvPr/>
          </p:nvGrpSpPr>
          <p:grpSpPr>
            <a:xfrm rot="5400000">
              <a:off x="3406651" y="-1249544"/>
              <a:ext cx="2644414" cy="5143478"/>
              <a:chOff x="540125" y="3028300"/>
              <a:chExt cx="364425" cy="708800"/>
            </a:xfrm>
          </p:grpSpPr>
          <p:sp>
            <p:nvSpPr>
              <p:cNvPr id="2564" name="Google Shape;2564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0" name="Google Shape;2600;p18"/>
            <p:cNvGrpSpPr/>
            <p:nvPr/>
          </p:nvGrpSpPr>
          <p:grpSpPr>
            <a:xfrm rot="5400000">
              <a:off x="3406651" y="1243856"/>
              <a:ext cx="2644414" cy="5143478"/>
              <a:chOff x="540125" y="3028300"/>
              <a:chExt cx="364425" cy="708800"/>
            </a:xfrm>
          </p:grpSpPr>
          <p:sp>
            <p:nvSpPr>
              <p:cNvPr id="2601" name="Google Shape;2601;p18"/>
              <p:cNvSpPr/>
              <p:nvPr/>
            </p:nvSpPr>
            <p:spPr>
              <a:xfrm>
                <a:off x="633200" y="3204825"/>
                <a:ext cx="3375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19" extrusionOk="0">
                    <a:moveTo>
                      <a:pt x="0" y="0"/>
                    </a:moveTo>
                    <a:lnTo>
                      <a:pt x="0" y="119"/>
                    </a:lnTo>
                    <a:lnTo>
                      <a:pt x="135" y="11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18"/>
              <p:cNvSpPr/>
              <p:nvPr/>
            </p:nvSpPr>
            <p:spPr>
              <a:xfrm>
                <a:off x="763725" y="3083325"/>
                <a:ext cx="3325" cy="30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23" extrusionOk="0">
                    <a:moveTo>
                      <a:pt x="1" y="0"/>
                    </a:moveTo>
                    <a:lnTo>
                      <a:pt x="1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18"/>
              <p:cNvSpPr/>
              <p:nvPr/>
            </p:nvSpPr>
            <p:spPr>
              <a:xfrm>
                <a:off x="540125" y="3330950"/>
                <a:ext cx="3000" cy="332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133" extrusionOk="0">
                    <a:moveTo>
                      <a:pt x="1" y="1"/>
                    </a:moveTo>
                    <a:lnTo>
                      <a:pt x="1" y="132"/>
                    </a:lnTo>
                    <a:lnTo>
                      <a:pt x="119" y="132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18"/>
              <p:cNvSpPr/>
              <p:nvPr/>
            </p:nvSpPr>
            <p:spPr>
              <a:xfrm>
                <a:off x="595875" y="3081650"/>
                <a:ext cx="33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22" extrusionOk="0">
                    <a:moveTo>
                      <a:pt x="0" y="0"/>
                    </a:moveTo>
                    <a:lnTo>
                      <a:pt x="0" y="122"/>
                    </a:lnTo>
                    <a:lnTo>
                      <a:pt x="132" y="122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18"/>
              <p:cNvSpPr/>
              <p:nvPr/>
            </p:nvSpPr>
            <p:spPr>
              <a:xfrm>
                <a:off x="579850" y="31480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18"/>
              <p:cNvSpPr/>
              <p:nvPr/>
            </p:nvSpPr>
            <p:spPr>
              <a:xfrm>
                <a:off x="743300" y="3114725"/>
                <a:ext cx="17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52" extrusionOk="0">
                    <a:moveTo>
                      <a:pt x="1" y="0"/>
                    </a:moveTo>
                    <a:lnTo>
                      <a:pt x="1" y="52"/>
                    </a:lnTo>
                    <a:lnTo>
                      <a:pt x="68" y="5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18"/>
              <p:cNvSpPr/>
              <p:nvPr/>
            </p:nvSpPr>
            <p:spPr>
              <a:xfrm>
                <a:off x="684275" y="3028300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18"/>
              <p:cNvSpPr/>
              <p:nvPr/>
            </p:nvSpPr>
            <p:spPr>
              <a:xfrm>
                <a:off x="886200" y="3442750"/>
                <a:ext cx="1300" cy="132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3" extrusionOk="0">
                    <a:moveTo>
                      <a:pt x="0" y="1"/>
                    </a:moveTo>
                    <a:lnTo>
                      <a:pt x="0" y="52"/>
                    </a:lnTo>
                    <a:lnTo>
                      <a:pt x="51" y="52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18"/>
              <p:cNvSpPr/>
              <p:nvPr/>
            </p:nvSpPr>
            <p:spPr>
              <a:xfrm>
                <a:off x="897875" y="3595250"/>
                <a:ext cx="132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3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2" y="52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18"/>
              <p:cNvSpPr/>
              <p:nvPr/>
            </p:nvSpPr>
            <p:spPr>
              <a:xfrm>
                <a:off x="878175" y="3493775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18"/>
              <p:cNvSpPr/>
              <p:nvPr/>
            </p:nvSpPr>
            <p:spPr>
              <a:xfrm>
                <a:off x="807375" y="317975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18"/>
              <p:cNvSpPr/>
              <p:nvPr/>
            </p:nvSpPr>
            <p:spPr>
              <a:xfrm>
                <a:off x="656575" y="327290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18"/>
              <p:cNvSpPr/>
              <p:nvPr/>
            </p:nvSpPr>
            <p:spPr>
              <a:xfrm>
                <a:off x="549825" y="33633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18"/>
              <p:cNvSpPr/>
              <p:nvPr/>
            </p:nvSpPr>
            <p:spPr>
              <a:xfrm>
                <a:off x="598500" y="35078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18"/>
              <p:cNvSpPr/>
              <p:nvPr/>
            </p:nvSpPr>
            <p:spPr>
              <a:xfrm>
                <a:off x="712325" y="3702650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18"/>
              <p:cNvSpPr/>
              <p:nvPr/>
            </p:nvSpPr>
            <p:spPr>
              <a:xfrm>
                <a:off x="766700" y="3540475"/>
                <a:ext cx="137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55" y="6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18"/>
              <p:cNvSpPr/>
              <p:nvPr/>
            </p:nvSpPr>
            <p:spPr>
              <a:xfrm>
                <a:off x="887475" y="3735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18"/>
              <p:cNvSpPr/>
              <p:nvPr/>
            </p:nvSpPr>
            <p:spPr>
              <a:xfrm>
                <a:off x="656900" y="3401350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18"/>
              <p:cNvSpPr/>
              <p:nvPr/>
            </p:nvSpPr>
            <p:spPr>
              <a:xfrm>
                <a:off x="774375" y="3366275"/>
                <a:ext cx="14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68" extrusionOk="0">
                    <a:moveTo>
                      <a:pt x="1" y="1"/>
                    </a:moveTo>
                    <a:lnTo>
                      <a:pt x="1" y="68"/>
                    </a:lnTo>
                    <a:lnTo>
                      <a:pt x="55" y="68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18"/>
              <p:cNvSpPr/>
              <p:nvPr/>
            </p:nvSpPr>
            <p:spPr>
              <a:xfrm>
                <a:off x="852475" y="36005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18"/>
              <p:cNvSpPr/>
              <p:nvPr/>
            </p:nvSpPr>
            <p:spPr>
              <a:xfrm>
                <a:off x="857450" y="3060975"/>
                <a:ext cx="13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54" y="55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18"/>
              <p:cNvSpPr/>
              <p:nvPr/>
            </p:nvSpPr>
            <p:spPr>
              <a:xfrm>
                <a:off x="570150" y="3498825"/>
                <a:ext cx="1725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5" extrusionOk="0">
                    <a:moveTo>
                      <a:pt x="1" y="0"/>
                    </a:moveTo>
                    <a:lnTo>
                      <a:pt x="1" y="65"/>
                    </a:lnTo>
                    <a:lnTo>
                      <a:pt x="68" y="65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18"/>
              <p:cNvSpPr/>
              <p:nvPr/>
            </p:nvSpPr>
            <p:spPr>
              <a:xfrm>
                <a:off x="726025" y="3345925"/>
                <a:ext cx="1700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69" extrusionOk="0">
                    <a:moveTo>
                      <a:pt x="0" y="1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18"/>
              <p:cNvSpPr/>
              <p:nvPr/>
            </p:nvSpPr>
            <p:spPr>
              <a:xfrm>
                <a:off x="867850" y="3149075"/>
                <a:ext cx="162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56" extrusionOk="0">
                    <a:moveTo>
                      <a:pt x="0" y="1"/>
                    </a:moveTo>
                    <a:lnTo>
                      <a:pt x="0" y="55"/>
                    </a:lnTo>
                    <a:lnTo>
                      <a:pt x="65" y="55"/>
                    </a:lnTo>
                    <a:lnTo>
                      <a:pt x="6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18"/>
              <p:cNvSpPr/>
              <p:nvPr/>
            </p:nvSpPr>
            <p:spPr>
              <a:xfrm>
                <a:off x="657225" y="314740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7" y="68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18"/>
              <p:cNvSpPr/>
              <p:nvPr/>
            </p:nvSpPr>
            <p:spPr>
              <a:xfrm>
                <a:off x="710625" y="3668300"/>
                <a:ext cx="17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9" h="68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68" y="67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18"/>
              <p:cNvSpPr/>
              <p:nvPr/>
            </p:nvSpPr>
            <p:spPr>
              <a:xfrm>
                <a:off x="899175" y="3347625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67" y="67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18"/>
              <p:cNvSpPr/>
              <p:nvPr/>
            </p:nvSpPr>
            <p:spPr>
              <a:xfrm>
                <a:off x="902850" y="3226850"/>
                <a:ext cx="170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8" extrusionOk="0">
                    <a:moveTo>
                      <a:pt x="0" y="0"/>
                    </a:moveTo>
                    <a:lnTo>
                      <a:pt x="0" y="68"/>
                    </a:lnTo>
                    <a:lnTo>
                      <a:pt x="68" y="68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18"/>
              <p:cNvSpPr/>
              <p:nvPr/>
            </p:nvSpPr>
            <p:spPr>
              <a:xfrm>
                <a:off x="819075" y="3437075"/>
                <a:ext cx="1375" cy="1300"/>
              </a:xfrm>
              <a:custGeom>
                <a:avLst/>
                <a:gdLst/>
                <a:ahLst/>
                <a:cxnLst/>
                <a:rect l="l" t="t" r="r" b="b"/>
                <a:pathLst>
                  <a:path w="55" h="52" extrusionOk="0">
                    <a:moveTo>
                      <a:pt x="1" y="1"/>
                    </a:moveTo>
                    <a:lnTo>
                      <a:pt x="1" y="52"/>
                    </a:lnTo>
                    <a:lnTo>
                      <a:pt x="55" y="52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18"/>
              <p:cNvSpPr/>
              <p:nvPr/>
            </p:nvSpPr>
            <p:spPr>
              <a:xfrm>
                <a:off x="708625" y="3222125"/>
                <a:ext cx="34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18"/>
              <p:cNvSpPr/>
              <p:nvPr/>
            </p:nvSpPr>
            <p:spPr>
              <a:xfrm>
                <a:off x="892525" y="33042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18"/>
              <p:cNvSpPr/>
              <p:nvPr/>
            </p:nvSpPr>
            <p:spPr>
              <a:xfrm>
                <a:off x="567850" y="3582200"/>
                <a:ext cx="33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5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1" y="135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18"/>
              <p:cNvSpPr/>
              <p:nvPr/>
            </p:nvSpPr>
            <p:spPr>
              <a:xfrm>
                <a:off x="751725" y="3706650"/>
                <a:ext cx="33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6" extrusionOk="0">
                    <a:moveTo>
                      <a:pt x="0" y="1"/>
                    </a:moveTo>
                    <a:lnTo>
                      <a:pt x="0" y="135"/>
                    </a:lnTo>
                    <a:lnTo>
                      <a:pt x="132" y="135"/>
                    </a:lnTo>
                    <a:lnTo>
                      <a:pt x="132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18"/>
              <p:cNvSpPr/>
              <p:nvPr/>
            </p:nvSpPr>
            <p:spPr>
              <a:xfrm>
                <a:off x="696950" y="3531500"/>
                <a:ext cx="3375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extrusionOk="0">
                    <a:moveTo>
                      <a:pt x="0" y="0"/>
                    </a:moveTo>
                    <a:lnTo>
                      <a:pt x="0" y="135"/>
                    </a:lnTo>
                    <a:lnTo>
                      <a:pt x="135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18"/>
              <p:cNvSpPr/>
              <p:nvPr/>
            </p:nvSpPr>
            <p:spPr>
              <a:xfrm>
                <a:off x="679950" y="3419700"/>
                <a:ext cx="33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5" extrusionOk="0">
                    <a:moveTo>
                      <a:pt x="1" y="0"/>
                    </a:moveTo>
                    <a:lnTo>
                      <a:pt x="1" y="135"/>
                    </a:lnTo>
                    <a:lnTo>
                      <a:pt x="132" y="135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18"/>
              <p:cNvSpPr/>
              <p:nvPr/>
            </p:nvSpPr>
            <p:spPr>
              <a:xfrm>
                <a:off x="836450" y="3355300"/>
                <a:ext cx="3400" cy="34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1" y="1"/>
                    </a:moveTo>
                    <a:lnTo>
                      <a:pt x="1" y="135"/>
                    </a:lnTo>
                    <a:lnTo>
                      <a:pt x="135" y="13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5184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rgbClr val="000000">
                    <a:alpha val="5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37" name="Google Shape;2637;p18"/>
          <p:cNvSpPr txBox="1">
            <a:spLocks noGrp="1"/>
          </p:cNvSpPr>
          <p:nvPr>
            <p:ph type="title"/>
          </p:nvPr>
        </p:nvSpPr>
        <p:spPr>
          <a:xfrm>
            <a:off x="2347938" y="655812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38" name="Google Shape;2638;p18"/>
          <p:cNvSpPr txBox="1">
            <a:spLocks noGrp="1"/>
          </p:cNvSpPr>
          <p:nvPr>
            <p:ph type="subTitle" idx="1"/>
          </p:nvPr>
        </p:nvSpPr>
        <p:spPr>
          <a:xfrm>
            <a:off x="2347900" y="1780137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135000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4" r:id="rId9"/>
    <p:sldLayoutId id="2147483665" r:id="rId10"/>
    <p:sldLayoutId id="2147483666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7" name="Google Shape;3087;p24"/>
          <p:cNvGrpSpPr/>
          <p:nvPr/>
        </p:nvGrpSpPr>
        <p:grpSpPr>
          <a:xfrm>
            <a:off x="5340838" y="1367155"/>
            <a:ext cx="2648558" cy="1945391"/>
            <a:chOff x="296117" y="2376907"/>
            <a:chExt cx="715672" cy="525668"/>
          </a:xfrm>
        </p:grpSpPr>
        <p:sp>
          <p:nvSpPr>
            <p:cNvPr id="3088" name="Google Shape;3088;p24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4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4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4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4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4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4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4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4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7" name="Google Shape;3097;p24"/>
          <p:cNvSpPr txBox="1">
            <a:spLocks noGrp="1"/>
          </p:cNvSpPr>
          <p:nvPr>
            <p:ph type="ctrTitle"/>
          </p:nvPr>
        </p:nvSpPr>
        <p:spPr>
          <a:xfrm>
            <a:off x="1204111" y="1899454"/>
            <a:ext cx="3447220" cy="8506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ym typeface="Archivo ExtraBold"/>
              </a:rPr>
              <a:t>Session </a:t>
            </a:r>
            <a:r>
              <a:rPr lang="en" sz="4400" dirty="0">
                <a:solidFill>
                  <a:schemeClr val="accent4"/>
                </a:solidFill>
                <a:sym typeface="Archivo ExtraBold"/>
              </a:rPr>
              <a:t>8</a:t>
            </a:r>
            <a:endParaRPr sz="3200" dirty="0">
              <a:solidFill>
                <a:schemeClr val="accent4"/>
              </a:solidFill>
            </a:endParaRPr>
          </a:p>
        </p:txBody>
      </p:sp>
      <p:grpSp>
        <p:nvGrpSpPr>
          <p:cNvPr id="3099" name="Google Shape;3099;p24"/>
          <p:cNvGrpSpPr/>
          <p:nvPr/>
        </p:nvGrpSpPr>
        <p:grpSpPr>
          <a:xfrm>
            <a:off x="5595456" y="1632166"/>
            <a:ext cx="2139815" cy="3166205"/>
            <a:chOff x="6600231" y="2294753"/>
            <a:chExt cx="1019785" cy="1508938"/>
          </a:xfrm>
        </p:grpSpPr>
        <p:sp>
          <p:nvSpPr>
            <p:cNvPr id="3100" name="Google Shape;3100;p24"/>
            <p:cNvSpPr/>
            <p:nvPr/>
          </p:nvSpPr>
          <p:spPr>
            <a:xfrm>
              <a:off x="7112239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1603" y="0"/>
                  </a:moveTo>
                  <a:lnTo>
                    <a:pt x="1" y="215"/>
                  </a:lnTo>
                  <a:lnTo>
                    <a:pt x="1" y="3217"/>
                  </a:lnTo>
                  <a:lnTo>
                    <a:pt x="1561" y="3217"/>
                  </a:lnTo>
                  <a:lnTo>
                    <a:pt x="1561" y="1615"/>
                  </a:lnTo>
                  <a:lnTo>
                    <a:pt x="1788" y="2749"/>
                  </a:lnTo>
                  <a:lnTo>
                    <a:pt x="1615" y="3217"/>
                  </a:lnTo>
                  <a:lnTo>
                    <a:pt x="2269" y="3217"/>
                  </a:lnTo>
                  <a:cubicBezTo>
                    <a:pt x="1977" y="2323"/>
                    <a:pt x="1603" y="0"/>
                    <a:pt x="1603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4"/>
            <p:cNvSpPr/>
            <p:nvPr/>
          </p:nvSpPr>
          <p:spPr>
            <a:xfrm>
              <a:off x="6930995" y="2558628"/>
              <a:ext cx="181327" cy="257087"/>
            </a:xfrm>
            <a:custGeom>
              <a:avLst/>
              <a:gdLst/>
              <a:ahLst/>
              <a:cxnLst/>
              <a:rect l="l" t="t" r="r" b="b"/>
              <a:pathLst>
                <a:path w="2269" h="3217" extrusionOk="0">
                  <a:moveTo>
                    <a:pt x="667" y="0"/>
                  </a:moveTo>
                  <a:cubicBezTo>
                    <a:pt x="667" y="0"/>
                    <a:pt x="292" y="2323"/>
                    <a:pt x="1" y="3217"/>
                  </a:cubicBezTo>
                  <a:lnTo>
                    <a:pt x="654" y="3217"/>
                  </a:lnTo>
                  <a:lnTo>
                    <a:pt x="481" y="2749"/>
                  </a:lnTo>
                  <a:lnTo>
                    <a:pt x="705" y="1615"/>
                  </a:lnTo>
                  <a:lnTo>
                    <a:pt x="705" y="3217"/>
                  </a:lnTo>
                  <a:lnTo>
                    <a:pt x="2269" y="3217"/>
                  </a:lnTo>
                  <a:lnTo>
                    <a:pt x="2269" y="215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4"/>
            <p:cNvSpPr/>
            <p:nvPr/>
          </p:nvSpPr>
          <p:spPr>
            <a:xfrm>
              <a:off x="6839094" y="3389651"/>
              <a:ext cx="547418" cy="414040"/>
            </a:xfrm>
            <a:custGeom>
              <a:avLst/>
              <a:gdLst/>
              <a:ahLst/>
              <a:cxnLst/>
              <a:rect l="l" t="t" r="r" b="b"/>
              <a:pathLst>
                <a:path w="6850" h="5181" extrusionOk="0">
                  <a:moveTo>
                    <a:pt x="3419" y="0"/>
                  </a:moveTo>
                  <a:lnTo>
                    <a:pt x="1071" y="93"/>
                  </a:lnTo>
                  <a:cubicBezTo>
                    <a:pt x="1071" y="93"/>
                    <a:pt x="1" y="1775"/>
                    <a:pt x="1109" y="5180"/>
                  </a:cubicBezTo>
                  <a:lnTo>
                    <a:pt x="3153" y="5180"/>
                  </a:lnTo>
                  <a:lnTo>
                    <a:pt x="3153" y="2909"/>
                  </a:lnTo>
                  <a:lnTo>
                    <a:pt x="3698" y="2909"/>
                  </a:lnTo>
                  <a:lnTo>
                    <a:pt x="3698" y="5180"/>
                  </a:lnTo>
                  <a:lnTo>
                    <a:pt x="5741" y="5180"/>
                  </a:lnTo>
                  <a:cubicBezTo>
                    <a:pt x="6850" y="1775"/>
                    <a:pt x="5780" y="93"/>
                    <a:pt x="5780" y="93"/>
                  </a:cubicBezTo>
                  <a:lnTo>
                    <a:pt x="341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4"/>
            <p:cNvSpPr/>
            <p:nvPr/>
          </p:nvSpPr>
          <p:spPr>
            <a:xfrm>
              <a:off x="7046230" y="2775194"/>
              <a:ext cx="133218" cy="649549"/>
            </a:xfrm>
            <a:custGeom>
              <a:avLst/>
              <a:gdLst/>
              <a:ahLst/>
              <a:cxnLst/>
              <a:rect l="l" t="t" r="r" b="b"/>
              <a:pathLst>
                <a:path w="1667" h="8128" extrusionOk="0">
                  <a:moveTo>
                    <a:pt x="1666" y="1"/>
                  </a:moveTo>
                  <a:lnTo>
                    <a:pt x="0" y="174"/>
                  </a:lnTo>
                  <a:lnTo>
                    <a:pt x="106" y="8128"/>
                  </a:lnTo>
                  <a:lnTo>
                    <a:pt x="1560" y="8128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4"/>
            <p:cNvSpPr/>
            <p:nvPr/>
          </p:nvSpPr>
          <p:spPr>
            <a:xfrm>
              <a:off x="6679106" y="2735797"/>
              <a:ext cx="62014" cy="130102"/>
            </a:xfrm>
            <a:custGeom>
              <a:avLst/>
              <a:gdLst/>
              <a:ahLst/>
              <a:cxnLst/>
              <a:rect l="l" t="t" r="r" b="b"/>
              <a:pathLst>
                <a:path w="776" h="1628" extrusionOk="0">
                  <a:moveTo>
                    <a:pt x="109" y="0"/>
                  </a:moveTo>
                  <a:lnTo>
                    <a:pt x="0" y="1628"/>
                  </a:lnTo>
                  <a:lnTo>
                    <a:pt x="388" y="1628"/>
                  </a:lnTo>
                  <a:lnTo>
                    <a:pt x="776" y="93"/>
                  </a:lnTo>
                  <a:cubicBezTo>
                    <a:pt x="776" y="93"/>
                    <a:pt x="455" y="80"/>
                    <a:pt x="109" y="0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4"/>
            <p:cNvSpPr/>
            <p:nvPr/>
          </p:nvSpPr>
          <p:spPr>
            <a:xfrm>
              <a:off x="6613017" y="2762009"/>
              <a:ext cx="350108" cy="566278"/>
            </a:xfrm>
            <a:custGeom>
              <a:avLst/>
              <a:gdLst/>
              <a:ahLst/>
              <a:cxnLst/>
              <a:rect l="l" t="t" r="r" b="b"/>
              <a:pathLst>
                <a:path w="4381" h="7086" extrusionOk="0">
                  <a:moveTo>
                    <a:pt x="4289" y="1"/>
                  </a:moveTo>
                  <a:cubicBezTo>
                    <a:pt x="3985" y="1"/>
                    <a:pt x="2989" y="132"/>
                    <a:pt x="2416" y="1767"/>
                  </a:cubicBezTo>
                  <a:cubicBezTo>
                    <a:pt x="1910" y="3424"/>
                    <a:pt x="1830" y="3770"/>
                    <a:pt x="1830" y="3770"/>
                  </a:cubicBezTo>
                  <a:lnTo>
                    <a:pt x="1068" y="1806"/>
                  </a:lnTo>
                  <a:cubicBezTo>
                    <a:pt x="1068" y="1806"/>
                    <a:pt x="1337" y="1767"/>
                    <a:pt x="1295" y="1527"/>
                  </a:cubicBezTo>
                  <a:cubicBezTo>
                    <a:pt x="1561" y="1501"/>
                    <a:pt x="1561" y="1325"/>
                    <a:pt x="1468" y="1194"/>
                  </a:cubicBezTo>
                  <a:cubicBezTo>
                    <a:pt x="1590" y="1034"/>
                    <a:pt x="1548" y="886"/>
                    <a:pt x="1350" y="819"/>
                  </a:cubicBezTo>
                  <a:cubicBezTo>
                    <a:pt x="1161" y="765"/>
                    <a:pt x="936" y="726"/>
                    <a:pt x="936" y="726"/>
                  </a:cubicBezTo>
                  <a:cubicBezTo>
                    <a:pt x="936" y="726"/>
                    <a:pt x="1148" y="604"/>
                    <a:pt x="1270" y="592"/>
                  </a:cubicBezTo>
                  <a:cubicBezTo>
                    <a:pt x="1388" y="579"/>
                    <a:pt x="1603" y="604"/>
                    <a:pt x="1641" y="460"/>
                  </a:cubicBezTo>
                  <a:cubicBezTo>
                    <a:pt x="1665" y="340"/>
                    <a:pt x="1338" y="309"/>
                    <a:pt x="1087" y="309"/>
                  </a:cubicBezTo>
                  <a:cubicBezTo>
                    <a:pt x="1031" y="309"/>
                    <a:pt x="980" y="311"/>
                    <a:pt x="936" y="313"/>
                  </a:cubicBezTo>
                  <a:cubicBezTo>
                    <a:pt x="696" y="326"/>
                    <a:pt x="401" y="524"/>
                    <a:pt x="216" y="752"/>
                  </a:cubicBezTo>
                  <a:cubicBezTo>
                    <a:pt x="14" y="966"/>
                    <a:pt x="1" y="1514"/>
                    <a:pt x="81" y="1847"/>
                  </a:cubicBezTo>
                  <a:cubicBezTo>
                    <a:pt x="148" y="2181"/>
                    <a:pt x="802" y="5785"/>
                    <a:pt x="975" y="6265"/>
                  </a:cubicBezTo>
                  <a:cubicBezTo>
                    <a:pt x="1135" y="6680"/>
                    <a:pt x="1446" y="7085"/>
                    <a:pt x="1915" y="7085"/>
                  </a:cubicBezTo>
                  <a:cubicBezTo>
                    <a:pt x="1990" y="7085"/>
                    <a:pt x="2068" y="7075"/>
                    <a:pt x="2150" y="7053"/>
                  </a:cubicBezTo>
                  <a:cubicBezTo>
                    <a:pt x="2750" y="6906"/>
                    <a:pt x="3083" y="5772"/>
                    <a:pt x="3243" y="5371"/>
                  </a:cubicBezTo>
                  <a:cubicBezTo>
                    <a:pt x="3419" y="4984"/>
                    <a:pt x="3993" y="3504"/>
                    <a:pt x="3993" y="3504"/>
                  </a:cubicBezTo>
                  <a:lnTo>
                    <a:pt x="4380" y="5"/>
                  </a:lnTo>
                  <a:cubicBezTo>
                    <a:pt x="4380" y="5"/>
                    <a:pt x="4347" y="1"/>
                    <a:pt x="4289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4"/>
            <p:cNvSpPr/>
            <p:nvPr/>
          </p:nvSpPr>
          <p:spPr>
            <a:xfrm>
              <a:off x="6776121" y="2762009"/>
              <a:ext cx="187001" cy="345073"/>
            </a:xfrm>
            <a:custGeom>
              <a:avLst/>
              <a:gdLst/>
              <a:ahLst/>
              <a:cxnLst/>
              <a:rect l="l" t="t" r="r" b="b"/>
              <a:pathLst>
                <a:path w="2340" h="4318" extrusionOk="0">
                  <a:moveTo>
                    <a:pt x="2248" y="1"/>
                  </a:moveTo>
                  <a:cubicBezTo>
                    <a:pt x="1944" y="1"/>
                    <a:pt x="948" y="132"/>
                    <a:pt x="375" y="1767"/>
                  </a:cubicBezTo>
                  <a:cubicBezTo>
                    <a:pt x="202" y="2328"/>
                    <a:pt x="81" y="2728"/>
                    <a:pt x="1" y="3023"/>
                  </a:cubicBezTo>
                  <a:cubicBezTo>
                    <a:pt x="363" y="3154"/>
                    <a:pt x="1244" y="3555"/>
                    <a:pt x="1631" y="4317"/>
                  </a:cubicBezTo>
                  <a:cubicBezTo>
                    <a:pt x="1804" y="3888"/>
                    <a:pt x="1952" y="3504"/>
                    <a:pt x="1952" y="3504"/>
                  </a:cubicBezTo>
                  <a:lnTo>
                    <a:pt x="2339" y="5"/>
                  </a:lnTo>
                  <a:cubicBezTo>
                    <a:pt x="2339" y="5"/>
                    <a:pt x="2306" y="1"/>
                    <a:pt x="22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4"/>
            <p:cNvSpPr/>
            <p:nvPr/>
          </p:nvSpPr>
          <p:spPr>
            <a:xfrm>
              <a:off x="6694210" y="3254198"/>
              <a:ext cx="108844" cy="74001"/>
            </a:xfrm>
            <a:custGeom>
              <a:avLst/>
              <a:gdLst/>
              <a:ahLst/>
              <a:cxnLst/>
              <a:rect l="l" t="t" r="r" b="b"/>
              <a:pathLst>
                <a:path w="1362" h="926" extrusionOk="0">
                  <a:moveTo>
                    <a:pt x="519" y="0"/>
                  </a:moveTo>
                  <a:cubicBezTo>
                    <a:pt x="321" y="0"/>
                    <a:pt x="132" y="68"/>
                    <a:pt x="0" y="186"/>
                  </a:cubicBezTo>
                  <a:cubicBezTo>
                    <a:pt x="160" y="576"/>
                    <a:pt x="457" y="925"/>
                    <a:pt x="899" y="925"/>
                  </a:cubicBezTo>
                  <a:cubicBezTo>
                    <a:pt x="974" y="925"/>
                    <a:pt x="1052" y="915"/>
                    <a:pt x="1134" y="894"/>
                  </a:cubicBezTo>
                  <a:cubicBezTo>
                    <a:pt x="1215" y="881"/>
                    <a:pt x="1282" y="840"/>
                    <a:pt x="1362" y="788"/>
                  </a:cubicBezTo>
                  <a:cubicBezTo>
                    <a:pt x="1333" y="346"/>
                    <a:pt x="961" y="0"/>
                    <a:pt x="519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4"/>
            <p:cNvSpPr/>
            <p:nvPr/>
          </p:nvSpPr>
          <p:spPr>
            <a:xfrm>
              <a:off x="6776121" y="2959795"/>
              <a:ext cx="151679" cy="147283"/>
            </a:xfrm>
            <a:custGeom>
              <a:avLst/>
              <a:gdLst/>
              <a:ahLst/>
              <a:cxnLst/>
              <a:rect l="l" t="t" r="r" b="b"/>
              <a:pathLst>
                <a:path w="1898" h="1843" extrusionOk="0">
                  <a:moveTo>
                    <a:pt x="161" y="0"/>
                  </a:moveTo>
                  <a:cubicBezTo>
                    <a:pt x="97" y="212"/>
                    <a:pt x="42" y="401"/>
                    <a:pt x="1" y="548"/>
                  </a:cubicBezTo>
                  <a:cubicBezTo>
                    <a:pt x="363" y="679"/>
                    <a:pt x="1244" y="1080"/>
                    <a:pt x="1631" y="1842"/>
                  </a:cubicBezTo>
                  <a:cubicBezTo>
                    <a:pt x="1737" y="1560"/>
                    <a:pt x="1843" y="1307"/>
                    <a:pt x="1897" y="1147"/>
                  </a:cubicBezTo>
                  <a:cubicBezTo>
                    <a:pt x="1378" y="452"/>
                    <a:pt x="561" y="132"/>
                    <a:pt x="161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4"/>
            <p:cNvSpPr/>
            <p:nvPr/>
          </p:nvSpPr>
          <p:spPr>
            <a:xfrm>
              <a:off x="6871139" y="2762408"/>
              <a:ext cx="218647" cy="696699"/>
            </a:xfrm>
            <a:custGeom>
              <a:avLst/>
              <a:gdLst/>
              <a:ahLst/>
              <a:cxnLst/>
              <a:rect l="l" t="t" r="r" b="b"/>
              <a:pathLst>
                <a:path w="2736" h="8718" extrusionOk="0">
                  <a:moveTo>
                    <a:pt x="1150" y="0"/>
                  </a:moveTo>
                  <a:cubicBezTo>
                    <a:pt x="442" y="2550"/>
                    <a:pt x="0" y="3819"/>
                    <a:pt x="830" y="4645"/>
                  </a:cubicBezTo>
                  <a:lnTo>
                    <a:pt x="349" y="8410"/>
                  </a:lnTo>
                  <a:cubicBezTo>
                    <a:pt x="349" y="8410"/>
                    <a:pt x="763" y="8717"/>
                    <a:pt x="2736" y="8717"/>
                  </a:cubicBezTo>
                  <a:lnTo>
                    <a:pt x="2736" y="894"/>
                  </a:lnTo>
                  <a:lnTo>
                    <a:pt x="1816" y="199"/>
                  </a:lnTo>
                  <a:cubicBezTo>
                    <a:pt x="1816" y="199"/>
                    <a:pt x="1403" y="55"/>
                    <a:pt x="115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4"/>
            <p:cNvSpPr/>
            <p:nvPr/>
          </p:nvSpPr>
          <p:spPr>
            <a:xfrm>
              <a:off x="6910537" y="2762408"/>
              <a:ext cx="179249" cy="215611"/>
            </a:xfrm>
            <a:custGeom>
              <a:avLst/>
              <a:gdLst/>
              <a:ahLst/>
              <a:cxnLst/>
              <a:rect l="l" t="t" r="r" b="b"/>
              <a:pathLst>
                <a:path w="2243" h="2698" extrusionOk="0">
                  <a:moveTo>
                    <a:pt x="657" y="0"/>
                  </a:moveTo>
                  <a:cubicBezTo>
                    <a:pt x="375" y="1000"/>
                    <a:pt x="148" y="1788"/>
                    <a:pt x="0" y="2441"/>
                  </a:cubicBezTo>
                  <a:cubicBezTo>
                    <a:pt x="801" y="2602"/>
                    <a:pt x="1778" y="2669"/>
                    <a:pt x="2243" y="2698"/>
                  </a:cubicBezTo>
                  <a:lnTo>
                    <a:pt x="2243" y="894"/>
                  </a:lnTo>
                  <a:lnTo>
                    <a:pt x="1323" y="199"/>
                  </a:lnTo>
                  <a:cubicBezTo>
                    <a:pt x="1323" y="199"/>
                    <a:pt x="910" y="55"/>
                    <a:pt x="65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4"/>
            <p:cNvSpPr/>
            <p:nvPr/>
          </p:nvSpPr>
          <p:spPr>
            <a:xfrm>
              <a:off x="6932033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68" y="0"/>
                  </a:moveTo>
                  <a:cubicBezTo>
                    <a:pt x="39" y="186"/>
                    <a:pt x="26" y="359"/>
                    <a:pt x="1" y="535"/>
                  </a:cubicBezTo>
                  <a:cubicBezTo>
                    <a:pt x="814" y="414"/>
                    <a:pt x="1589" y="106"/>
                    <a:pt x="1253" y="106"/>
                  </a:cubicBezTo>
                  <a:cubicBezTo>
                    <a:pt x="840" y="106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4"/>
            <p:cNvSpPr/>
            <p:nvPr/>
          </p:nvSpPr>
          <p:spPr>
            <a:xfrm>
              <a:off x="6910537" y="3270020"/>
              <a:ext cx="118594" cy="70485"/>
            </a:xfrm>
            <a:custGeom>
              <a:avLst/>
              <a:gdLst/>
              <a:ahLst/>
              <a:cxnLst/>
              <a:rect l="l" t="t" r="r" b="b"/>
              <a:pathLst>
                <a:path w="1484" h="882" extrusionOk="0">
                  <a:moveTo>
                    <a:pt x="1243" y="1"/>
                  </a:moveTo>
                  <a:cubicBezTo>
                    <a:pt x="856" y="241"/>
                    <a:pt x="362" y="321"/>
                    <a:pt x="68" y="350"/>
                  </a:cubicBezTo>
                  <a:cubicBezTo>
                    <a:pt x="42" y="549"/>
                    <a:pt x="29" y="722"/>
                    <a:pt x="0" y="882"/>
                  </a:cubicBezTo>
                  <a:cubicBezTo>
                    <a:pt x="763" y="844"/>
                    <a:pt x="1484" y="510"/>
                    <a:pt x="1484" y="510"/>
                  </a:cubicBezTo>
                  <a:lnTo>
                    <a:pt x="124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4"/>
            <p:cNvSpPr/>
            <p:nvPr/>
          </p:nvSpPr>
          <p:spPr>
            <a:xfrm>
              <a:off x="6899029" y="3397003"/>
              <a:ext cx="190757" cy="62094"/>
            </a:xfrm>
            <a:custGeom>
              <a:avLst/>
              <a:gdLst/>
              <a:ahLst/>
              <a:cxnLst/>
              <a:rect l="l" t="t" r="r" b="b"/>
              <a:pathLst>
                <a:path w="2387" h="777" extrusionOk="0">
                  <a:moveTo>
                    <a:pt x="52" y="1"/>
                  </a:moveTo>
                  <a:lnTo>
                    <a:pt x="0" y="469"/>
                  </a:lnTo>
                  <a:cubicBezTo>
                    <a:pt x="0" y="469"/>
                    <a:pt x="414" y="776"/>
                    <a:pt x="2387" y="776"/>
                  </a:cubicBezTo>
                  <a:lnTo>
                    <a:pt x="2387" y="347"/>
                  </a:lnTo>
                  <a:cubicBezTo>
                    <a:pt x="2317" y="350"/>
                    <a:pt x="2225" y="353"/>
                    <a:pt x="2114" y="353"/>
                  </a:cubicBezTo>
                  <a:cubicBezTo>
                    <a:pt x="1661" y="353"/>
                    <a:pt x="899" y="302"/>
                    <a:pt x="5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4"/>
            <p:cNvSpPr/>
            <p:nvPr/>
          </p:nvSpPr>
          <p:spPr>
            <a:xfrm>
              <a:off x="6657849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507" y="1"/>
                  </a:moveTo>
                  <a:lnTo>
                    <a:pt x="119" y="55"/>
                  </a:lnTo>
                  <a:cubicBezTo>
                    <a:pt x="119" y="55"/>
                    <a:pt x="1" y="590"/>
                    <a:pt x="228" y="590"/>
                  </a:cubicBezTo>
                  <a:cubicBezTo>
                    <a:pt x="230" y="590"/>
                    <a:pt x="232" y="590"/>
                    <a:pt x="235" y="590"/>
                  </a:cubicBezTo>
                  <a:cubicBezTo>
                    <a:pt x="441" y="590"/>
                    <a:pt x="507" y="1"/>
                    <a:pt x="507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4"/>
            <p:cNvSpPr/>
            <p:nvPr/>
          </p:nvSpPr>
          <p:spPr>
            <a:xfrm>
              <a:off x="7484479" y="2735797"/>
              <a:ext cx="62094" cy="130102"/>
            </a:xfrm>
            <a:custGeom>
              <a:avLst/>
              <a:gdLst/>
              <a:ahLst/>
              <a:cxnLst/>
              <a:rect l="l" t="t" r="r" b="b"/>
              <a:pathLst>
                <a:path w="777" h="1628" extrusionOk="0">
                  <a:moveTo>
                    <a:pt x="654" y="0"/>
                  </a:moveTo>
                  <a:cubicBezTo>
                    <a:pt x="321" y="80"/>
                    <a:pt x="1" y="93"/>
                    <a:pt x="1" y="93"/>
                  </a:cubicBezTo>
                  <a:lnTo>
                    <a:pt x="388" y="1628"/>
                  </a:lnTo>
                  <a:lnTo>
                    <a:pt x="776" y="1628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4"/>
            <p:cNvSpPr/>
            <p:nvPr/>
          </p:nvSpPr>
          <p:spPr>
            <a:xfrm>
              <a:off x="7262558" y="2762009"/>
              <a:ext cx="350028" cy="566278"/>
            </a:xfrm>
            <a:custGeom>
              <a:avLst/>
              <a:gdLst/>
              <a:ahLst/>
              <a:cxnLst/>
              <a:rect l="l" t="t" r="r" b="b"/>
              <a:pathLst>
                <a:path w="4380" h="7086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961" y="4984"/>
                    <a:pt x="1138" y="5371"/>
                  </a:cubicBezTo>
                  <a:cubicBezTo>
                    <a:pt x="1298" y="5772"/>
                    <a:pt x="1631" y="6906"/>
                    <a:pt x="2230" y="7053"/>
                  </a:cubicBezTo>
                  <a:cubicBezTo>
                    <a:pt x="2312" y="7075"/>
                    <a:pt x="2391" y="7085"/>
                    <a:pt x="2465" y="7085"/>
                  </a:cubicBezTo>
                  <a:cubicBezTo>
                    <a:pt x="2934" y="7085"/>
                    <a:pt x="3245" y="6680"/>
                    <a:pt x="3406" y="6265"/>
                  </a:cubicBezTo>
                  <a:cubicBezTo>
                    <a:pt x="3579" y="5785"/>
                    <a:pt x="4232" y="2181"/>
                    <a:pt x="4299" y="1847"/>
                  </a:cubicBezTo>
                  <a:cubicBezTo>
                    <a:pt x="4380" y="1514"/>
                    <a:pt x="4367" y="966"/>
                    <a:pt x="4165" y="752"/>
                  </a:cubicBezTo>
                  <a:cubicBezTo>
                    <a:pt x="3966" y="524"/>
                    <a:pt x="3684" y="326"/>
                    <a:pt x="3444" y="313"/>
                  </a:cubicBezTo>
                  <a:cubicBezTo>
                    <a:pt x="3401" y="311"/>
                    <a:pt x="3349" y="309"/>
                    <a:pt x="3294" y="309"/>
                  </a:cubicBezTo>
                  <a:cubicBezTo>
                    <a:pt x="3043" y="309"/>
                    <a:pt x="2716" y="340"/>
                    <a:pt x="2739" y="460"/>
                  </a:cubicBezTo>
                  <a:cubicBezTo>
                    <a:pt x="2765" y="604"/>
                    <a:pt x="2992" y="579"/>
                    <a:pt x="3111" y="592"/>
                  </a:cubicBezTo>
                  <a:cubicBezTo>
                    <a:pt x="3233" y="604"/>
                    <a:pt x="3444" y="726"/>
                    <a:pt x="3444" y="726"/>
                  </a:cubicBezTo>
                  <a:cubicBezTo>
                    <a:pt x="3444" y="726"/>
                    <a:pt x="3220" y="765"/>
                    <a:pt x="3018" y="819"/>
                  </a:cubicBezTo>
                  <a:cubicBezTo>
                    <a:pt x="2832" y="886"/>
                    <a:pt x="2778" y="1034"/>
                    <a:pt x="2900" y="1194"/>
                  </a:cubicBezTo>
                  <a:cubicBezTo>
                    <a:pt x="2819" y="1325"/>
                    <a:pt x="2819" y="1501"/>
                    <a:pt x="3085" y="1527"/>
                  </a:cubicBezTo>
                  <a:cubicBezTo>
                    <a:pt x="3044" y="1767"/>
                    <a:pt x="3313" y="1806"/>
                    <a:pt x="3313" y="1806"/>
                  </a:cubicBezTo>
                  <a:lnTo>
                    <a:pt x="2538" y="3770"/>
                  </a:lnTo>
                  <a:cubicBezTo>
                    <a:pt x="2538" y="3770"/>
                    <a:pt x="2470" y="3424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4"/>
            <p:cNvSpPr/>
            <p:nvPr/>
          </p:nvSpPr>
          <p:spPr>
            <a:xfrm>
              <a:off x="7262558" y="2762009"/>
              <a:ext cx="186921" cy="345073"/>
            </a:xfrm>
            <a:custGeom>
              <a:avLst/>
              <a:gdLst/>
              <a:ahLst/>
              <a:cxnLst/>
              <a:rect l="l" t="t" r="r" b="b"/>
              <a:pathLst>
                <a:path w="2339" h="4318" extrusionOk="0">
                  <a:moveTo>
                    <a:pt x="91" y="1"/>
                  </a:moveTo>
                  <a:cubicBezTo>
                    <a:pt x="33" y="1"/>
                    <a:pt x="0" y="5"/>
                    <a:pt x="0" y="5"/>
                  </a:cubicBezTo>
                  <a:lnTo>
                    <a:pt x="388" y="3504"/>
                  </a:lnTo>
                  <a:cubicBezTo>
                    <a:pt x="388" y="3504"/>
                    <a:pt x="535" y="3888"/>
                    <a:pt x="708" y="4317"/>
                  </a:cubicBezTo>
                  <a:cubicBezTo>
                    <a:pt x="1096" y="3555"/>
                    <a:pt x="1977" y="3154"/>
                    <a:pt x="2339" y="3023"/>
                  </a:cubicBezTo>
                  <a:cubicBezTo>
                    <a:pt x="2259" y="2728"/>
                    <a:pt x="2124" y="2328"/>
                    <a:pt x="1964" y="1767"/>
                  </a:cubicBezTo>
                  <a:cubicBezTo>
                    <a:pt x="1391" y="132"/>
                    <a:pt x="396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4"/>
            <p:cNvSpPr/>
            <p:nvPr/>
          </p:nvSpPr>
          <p:spPr>
            <a:xfrm>
              <a:off x="7422545" y="3254198"/>
              <a:ext cx="108924" cy="74001"/>
            </a:xfrm>
            <a:custGeom>
              <a:avLst/>
              <a:gdLst/>
              <a:ahLst/>
              <a:cxnLst/>
              <a:rect l="l" t="t" r="r" b="b"/>
              <a:pathLst>
                <a:path w="1363" h="926" extrusionOk="0">
                  <a:moveTo>
                    <a:pt x="843" y="0"/>
                  </a:moveTo>
                  <a:cubicBezTo>
                    <a:pt x="388" y="0"/>
                    <a:pt x="29" y="346"/>
                    <a:pt x="1" y="788"/>
                  </a:cubicBezTo>
                  <a:cubicBezTo>
                    <a:pt x="68" y="840"/>
                    <a:pt x="148" y="881"/>
                    <a:pt x="228" y="894"/>
                  </a:cubicBezTo>
                  <a:cubicBezTo>
                    <a:pt x="309" y="915"/>
                    <a:pt x="386" y="925"/>
                    <a:pt x="459" y="925"/>
                  </a:cubicBezTo>
                  <a:cubicBezTo>
                    <a:pt x="896" y="925"/>
                    <a:pt x="1203" y="576"/>
                    <a:pt x="1362" y="186"/>
                  </a:cubicBezTo>
                  <a:cubicBezTo>
                    <a:pt x="1218" y="68"/>
                    <a:pt x="1042" y="0"/>
                    <a:pt x="843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4"/>
            <p:cNvSpPr/>
            <p:nvPr/>
          </p:nvSpPr>
          <p:spPr>
            <a:xfrm>
              <a:off x="7297879" y="2959795"/>
              <a:ext cx="151599" cy="147283"/>
            </a:xfrm>
            <a:custGeom>
              <a:avLst/>
              <a:gdLst/>
              <a:ahLst/>
              <a:cxnLst/>
              <a:rect l="l" t="t" r="r" b="b"/>
              <a:pathLst>
                <a:path w="1897" h="1843" extrusionOk="0">
                  <a:moveTo>
                    <a:pt x="1737" y="0"/>
                  </a:moveTo>
                  <a:cubicBezTo>
                    <a:pt x="1320" y="132"/>
                    <a:pt x="519" y="452"/>
                    <a:pt x="0" y="1147"/>
                  </a:cubicBezTo>
                  <a:cubicBezTo>
                    <a:pt x="55" y="1307"/>
                    <a:pt x="161" y="1560"/>
                    <a:pt x="266" y="1842"/>
                  </a:cubicBezTo>
                  <a:cubicBezTo>
                    <a:pt x="654" y="1080"/>
                    <a:pt x="1535" y="679"/>
                    <a:pt x="1897" y="548"/>
                  </a:cubicBezTo>
                  <a:cubicBezTo>
                    <a:pt x="1855" y="401"/>
                    <a:pt x="1801" y="212"/>
                    <a:pt x="1737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4"/>
            <p:cNvSpPr/>
            <p:nvPr/>
          </p:nvSpPr>
          <p:spPr>
            <a:xfrm>
              <a:off x="7135814" y="2762408"/>
              <a:ext cx="218727" cy="696699"/>
            </a:xfrm>
            <a:custGeom>
              <a:avLst/>
              <a:gdLst/>
              <a:ahLst/>
              <a:cxnLst/>
              <a:rect l="l" t="t" r="r" b="b"/>
              <a:pathLst>
                <a:path w="2737" h="871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8717"/>
                  </a:lnTo>
                  <a:cubicBezTo>
                    <a:pt x="1974" y="8717"/>
                    <a:pt x="2387" y="8410"/>
                    <a:pt x="2387" y="8410"/>
                  </a:cubicBezTo>
                  <a:lnTo>
                    <a:pt x="1907" y="4645"/>
                  </a:lnTo>
                  <a:cubicBezTo>
                    <a:pt x="2736" y="3819"/>
                    <a:pt x="2294" y="2550"/>
                    <a:pt x="158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4"/>
            <p:cNvSpPr/>
            <p:nvPr/>
          </p:nvSpPr>
          <p:spPr>
            <a:xfrm>
              <a:off x="7135814" y="2762408"/>
              <a:ext cx="177971" cy="215611"/>
            </a:xfrm>
            <a:custGeom>
              <a:avLst/>
              <a:gdLst/>
              <a:ahLst/>
              <a:cxnLst/>
              <a:rect l="l" t="t" r="r" b="b"/>
              <a:pathLst>
                <a:path w="2227" h="2698" extrusionOk="0">
                  <a:moveTo>
                    <a:pt x="1586" y="0"/>
                  </a:moveTo>
                  <a:cubicBezTo>
                    <a:pt x="1333" y="55"/>
                    <a:pt x="920" y="199"/>
                    <a:pt x="920" y="199"/>
                  </a:cubicBezTo>
                  <a:lnTo>
                    <a:pt x="1" y="894"/>
                  </a:lnTo>
                  <a:lnTo>
                    <a:pt x="1" y="2698"/>
                  </a:lnTo>
                  <a:cubicBezTo>
                    <a:pt x="465" y="2669"/>
                    <a:pt x="1442" y="2602"/>
                    <a:pt x="2227" y="2441"/>
                  </a:cubicBezTo>
                  <a:cubicBezTo>
                    <a:pt x="2096" y="1788"/>
                    <a:pt x="1868" y="1000"/>
                    <a:pt x="158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4"/>
            <p:cNvSpPr/>
            <p:nvPr/>
          </p:nvSpPr>
          <p:spPr>
            <a:xfrm>
              <a:off x="6955368" y="2294753"/>
              <a:ext cx="324375" cy="163586"/>
            </a:xfrm>
            <a:custGeom>
              <a:avLst/>
              <a:gdLst/>
              <a:ahLst/>
              <a:cxnLst/>
              <a:rect l="l" t="t" r="r" b="b"/>
              <a:pathLst>
                <a:path w="4059" h="2047" extrusionOk="0">
                  <a:moveTo>
                    <a:pt x="1862" y="1"/>
                  </a:moveTo>
                  <a:cubicBezTo>
                    <a:pt x="1605" y="1"/>
                    <a:pt x="1321" y="37"/>
                    <a:pt x="1028" y="140"/>
                  </a:cubicBezTo>
                  <a:cubicBezTo>
                    <a:pt x="0" y="512"/>
                    <a:pt x="67" y="1435"/>
                    <a:pt x="147" y="1874"/>
                  </a:cubicBezTo>
                  <a:lnTo>
                    <a:pt x="1964" y="2047"/>
                  </a:lnTo>
                  <a:lnTo>
                    <a:pt x="3819" y="1915"/>
                  </a:lnTo>
                  <a:cubicBezTo>
                    <a:pt x="3819" y="1915"/>
                    <a:pt x="4059" y="900"/>
                    <a:pt x="3325" y="406"/>
                  </a:cubicBezTo>
                  <a:cubicBezTo>
                    <a:pt x="3467" y="358"/>
                    <a:pt x="3467" y="317"/>
                    <a:pt x="3349" y="317"/>
                  </a:cubicBezTo>
                  <a:cubicBezTo>
                    <a:pt x="3302" y="317"/>
                    <a:pt x="3236" y="323"/>
                    <a:pt x="3152" y="339"/>
                  </a:cubicBezTo>
                  <a:cubicBezTo>
                    <a:pt x="3119" y="152"/>
                    <a:pt x="3076" y="86"/>
                    <a:pt x="3041" y="86"/>
                  </a:cubicBezTo>
                  <a:cubicBezTo>
                    <a:pt x="3006" y="86"/>
                    <a:pt x="2979" y="153"/>
                    <a:pt x="2979" y="233"/>
                  </a:cubicBezTo>
                  <a:cubicBezTo>
                    <a:pt x="2979" y="233"/>
                    <a:pt x="2507" y="1"/>
                    <a:pt x="1862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4"/>
            <p:cNvSpPr/>
            <p:nvPr/>
          </p:nvSpPr>
          <p:spPr>
            <a:xfrm>
              <a:off x="7143246" y="2716298"/>
              <a:ext cx="58738" cy="49228"/>
            </a:xfrm>
            <a:custGeom>
              <a:avLst/>
              <a:gdLst/>
              <a:ahLst/>
              <a:cxnLst/>
              <a:rect l="l" t="t" r="r" b="b"/>
              <a:pathLst>
                <a:path w="735" h="616" extrusionOk="0">
                  <a:moveTo>
                    <a:pt x="147" y="0"/>
                  </a:moveTo>
                  <a:cubicBezTo>
                    <a:pt x="60" y="0"/>
                    <a:pt x="0" y="4"/>
                    <a:pt x="0" y="4"/>
                  </a:cubicBezTo>
                  <a:lnTo>
                    <a:pt x="161" y="616"/>
                  </a:lnTo>
                  <a:cubicBezTo>
                    <a:pt x="161" y="616"/>
                    <a:pt x="708" y="430"/>
                    <a:pt x="734" y="84"/>
                  </a:cubicBezTo>
                  <a:cubicBezTo>
                    <a:pt x="577" y="13"/>
                    <a:pt x="312" y="0"/>
                    <a:pt x="147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4"/>
            <p:cNvSpPr/>
            <p:nvPr/>
          </p:nvSpPr>
          <p:spPr>
            <a:xfrm>
              <a:off x="7023695" y="2716298"/>
              <a:ext cx="58658" cy="49228"/>
            </a:xfrm>
            <a:custGeom>
              <a:avLst/>
              <a:gdLst/>
              <a:ahLst/>
              <a:cxnLst/>
              <a:rect l="l" t="t" r="r" b="b"/>
              <a:pathLst>
                <a:path w="734" h="616" extrusionOk="0">
                  <a:moveTo>
                    <a:pt x="588" y="0"/>
                  </a:moveTo>
                  <a:cubicBezTo>
                    <a:pt x="423" y="0"/>
                    <a:pt x="157" y="13"/>
                    <a:pt x="0" y="84"/>
                  </a:cubicBezTo>
                  <a:cubicBezTo>
                    <a:pt x="13" y="430"/>
                    <a:pt x="574" y="616"/>
                    <a:pt x="574" y="616"/>
                  </a:cubicBezTo>
                  <a:lnTo>
                    <a:pt x="734" y="4"/>
                  </a:lnTo>
                  <a:cubicBezTo>
                    <a:pt x="734" y="4"/>
                    <a:pt x="675" y="0"/>
                    <a:pt x="588" y="0"/>
                  </a:cubicBezTo>
                  <a:close/>
                </a:path>
              </a:pathLst>
            </a:custGeom>
            <a:solidFill>
              <a:srgbClr val="CD0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4"/>
            <p:cNvSpPr/>
            <p:nvPr/>
          </p:nvSpPr>
          <p:spPr>
            <a:xfrm>
              <a:off x="7022656" y="2665393"/>
              <a:ext cx="179329" cy="162148"/>
            </a:xfrm>
            <a:custGeom>
              <a:avLst/>
              <a:gdLst/>
              <a:ahLst/>
              <a:cxnLst/>
              <a:rect l="l" t="t" r="r" b="b"/>
              <a:pathLst>
                <a:path w="2244" h="2029" extrusionOk="0">
                  <a:moveTo>
                    <a:pt x="536" y="0"/>
                  </a:moveTo>
                  <a:cubicBezTo>
                    <a:pt x="536" y="0"/>
                    <a:pt x="628" y="1442"/>
                    <a:pt x="1" y="1602"/>
                  </a:cubicBezTo>
                  <a:cubicBezTo>
                    <a:pt x="641" y="2028"/>
                    <a:pt x="840" y="2028"/>
                    <a:pt x="1122" y="2028"/>
                  </a:cubicBezTo>
                  <a:cubicBezTo>
                    <a:pt x="1401" y="2028"/>
                    <a:pt x="1602" y="2028"/>
                    <a:pt x="2243" y="1602"/>
                  </a:cubicBezTo>
                  <a:cubicBezTo>
                    <a:pt x="1615" y="1442"/>
                    <a:pt x="1695" y="0"/>
                    <a:pt x="1695" y="0"/>
                  </a:cubicBezTo>
                  <a:lnTo>
                    <a:pt x="1695" y="0"/>
                  </a:lnTo>
                  <a:lnTo>
                    <a:pt x="1122" y="8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4"/>
            <p:cNvSpPr/>
            <p:nvPr/>
          </p:nvSpPr>
          <p:spPr>
            <a:xfrm>
              <a:off x="6920286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839" y="0"/>
                  </a:moveTo>
                  <a:cubicBezTo>
                    <a:pt x="839" y="0"/>
                    <a:pt x="186" y="135"/>
                    <a:pt x="93" y="295"/>
                  </a:cubicBezTo>
                  <a:cubicBezTo>
                    <a:pt x="0" y="439"/>
                    <a:pt x="80" y="1282"/>
                    <a:pt x="295" y="1535"/>
                  </a:cubicBezTo>
                  <a:cubicBezTo>
                    <a:pt x="445" y="1715"/>
                    <a:pt x="888" y="1741"/>
                    <a:pt x="1131" y="1741"/>
                  </a:cubicBezTo>
                  <a:cubicBezTo>
                    <a:pt x="1229" y="1741"/>
                    <a:pt x="1294" y="1737"/>
                    <a:pt x="1294" y="1737"/>
                  </a:cubicBezTo>
                  <a:lnTo>
                    <a:pt x="10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4"/>
            <p:cNvSpPr/>
            <p:nvPr/>
          </p:nvSpPr>
          <p:spPr>
            <a:xfrm>
              <a:off x="6920286" y="2480792"/>
              <a:ext cx="39478" cy="120672"/>
            </a:xfrm>
            <a:custGeom>
              <a:avLst/>
              <a:gdLst/>
              <a:ahLst/>
              <a:cxnLst/>
              <a:rect l="l" t="t" r="r" b="b"/>
              <a:pathLst>
                <a:path w="494" h="1510" extrusionOk="0">
                  <a:moveTo>
                    <a:pt x="295" y="0"/>
                  </a:moveTo>
                  <a:cubicBezTo>
                    <a:pt x="199" y="39"/>
                    <a:pt x="119" y="81"/>
                    <a:pt x="93" y="135"/>
                  </a:cubicBezTo>
                  <a:cubicBezTo>
                    <a:pt x="0" y="279"/>
                    <a:pt x="80" y="1122"/>
                    <a:pt x="295" y="1375"/>
                  </a:cubicBezTo>
                  <a:cubicBezTo>
                    <a:pt x="333" y="1429"/>
                    <a:pt x="413" y="1468"/>
                    <a:pt x="494" y="1509"/>
                  </a:cubicBezTo>
                  <a:cubicBezTo>
                    <a:pt x="333" y="1000"/>
                    <a:pt x="295" y="321"/>
                    <a:pt x="29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4"/>
            <p:cNvSpPr/>
            <p:nvPr/>
          </p:nvSpPr>
          <p:spPr>
            <a:xfrm>
              <a:off x="6953291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426" y="0"/>
                  </a:moveTo>
                  <a:cubicBezTo>
                    <a:pt x="426" y="0"/>
                    <a:pt x="202" y="55"/>
                    <a:pt x="0" y="119"/>
                  </a:cubicBezTo>
                  <a:cubicBezTo>
                    <a:pt x="0" y="359"/>
                    <a:pt x="42" y="1134"/>
                    <a:pt x="253" y="1269"/>
                  </a:cubicBezTo>
                  <a:cubicBezTo>
                    <a:pt x="419" y="1390"/>
                    <a:pt x="520" y="1401"/>
                    <a:pt x="551" y="1401"/>
                  </a:cubicBezTo>
                  <a:cubicBezTo>
                    <a:pt x="558" y="1401"/>
                    <a:pt x="561" y="1400"/>
                    <a:pt x="561" y="1400"/>
                  </a:cubicBezTo>
                  <a:lnTo>
                    <a:pt x="667" y="1749"/>
                  </a:lnTo>
                  <a:cubicBezTo>
                    <a:pt x="788" y="1749"/>
                    <a:pt x="881" y="1737"/>
                    <a:pt x="881" y="1737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4"/>
            <p:cNvSpPr/>
            <p:nvPr/>
          </p:nvSpPr>
          <p:spPr>
            <a:xfrm>
              <a:off x="7201903" y="2468006"/>
              <a:ext cx="103490" cy="139132"/>
            </a:xfrm>
            <a:custGeom>
              <a:avLst/>
              <a:gdLst/>
              <a:ahLst/>
              <a:cxnLst/>
              <a:rect l="l" t="t" r="r" b="b"/>
              <a:pathLst>
                <a:path w="1295" h="1741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66" y="1741"/>
                    <a:pt x="164" y="1741"/>
                  </a:cubicBezTo>
                  <a:cubicBezTo>
                    <a:pt x="407" y="1741"/>
                    <a:pt x="849" y="1715"/>
                    <a:pt x="1000" y="1535"/>
                  </a:cubicBezTo>
                  <a:cubicBezTo>
                    <a:pt x="1201" y="1282"/>
                    <a:pt x="1294" y="439"/>
                    <a:pt x="1201" y="295"/>
                  </a:cubicBezTo>
                  <a:cubicBezTo>
                    <a:pt x="1108" y="13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4"/>
            <p:cNvSpPr/>
            <p:nvPr/>
          </p:nvSpPr>
          <p:spPr>
            <a:xfrm>
              <a:off x="7265834" y="2480792"/>
              <a:ext cx="39558" cy="120672"/>
            </a:xfrm>
            <a:custGeom>
              <a:avLst/>
              <a:gdLst/>
              <a:ahLst/>
              <a:cxnLst/>
              <a:rect l="l" t="t" r="r" b="b"/>
              <a:pathLst>
                <a:path w="495" h="1510" extrusionOk="0">
                  <a:moveTo>
                    <a:pt x="200" y="0"/>
                  </a:moveTo>
                  <a:cubicBezTo>
                    <a:pt x="187" y="321"/>
                    <a:pt x="161" y="1000"/>
                    <a:pt x="1" y="1509"/>
                  </a:cubicBezTo>
                  <a:cubicBezTo>
                    <a:pt x="81" y="1468"/>
                    <a:pt x="148" y="1429"/>
                    <a:pt x="200" y="1375"/>
                  </a:cubicBezTo>
                  <a:cubicBezTo>
                    <a:pt x="401" y="1122"/>
                    <a:pt x="494" y="279"/>
                    <a:pt x="401" y="135"/>
                  </a:cubicBezTo>
                  <a:cubicBezTo>
                    <a:pt x="376" y="81"/>
                    <a:pt x="296" y="39"/>
                    <a:pt x="200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4"/>
            <p:cNvSpPr/>
            <p:nvPr/>
          </p:nvSpPr>
          <p:spPr>
            <a:xfrm>
              <a:off x="7201903" y="2468006"/>
              <a:ext cx="70485" cy="139851"/>
            </a:xfrm>
            <a:custGeom>
              <a:avLst/>
              <a:gdLst/>
              <a:ahLst/>
              <a:cxnLst/>
              <a:rect l="l" t="t" r="r" b="b"/>
              <a:pathLst>
                <a:path w="882" h="1750" extrusionOk="0">
                  <a:moveTo>
                    <a:pt x="215" y="0"/>
                  </a:moveTo>
                  <a:lnTo>
                    <a:pt x="0" y="1737"/>
                  </a:lnTo>
                  <a:cubicBezTo>
                    <a:pt x="0" y="1737"/>
                    <a:pt x="80" y="1749"/>
                    <a:pt x="215" y="1749"/>
                  </a:cubicBezTo>
                  <a:lnTo>
                    <a:pt x="320" y="1400"/>
                  </a:lnTo>
                  <a:cubicBezTo>
                    <a:pt x="320" y="1400"/>
                    <a:pt x="324" y="1401"/>
                    <a:pt x="330" y="1401"/>
                  </a:cubicBezTo>
                  <a:cubicBezTo>
                    <a:pt x="361" y="1401"/>
                    <a:pt x="462" y="1390"/>
                    <a:pt x="628" y="1269"/>
                  </a:cubicBezTo>
                  <a:cubicBezTo>
                    <a:pt x="839" y="1134"/>
                    <a:pt x="868" y="359"/>
                    <a:pt x="881" y="119"/>
                  </a:cubicBezTo>
                  <a:cubicBezTo>
                    <a:pt x="666" y="55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4"/>
            <p:cNvSpPr/>
            <p:nvPr/>
          </p:nvSpPr>
          <p:spPr>
            <a:xfrm>
              <a:off x="7064131" y="2665393"/>
              <a:ext cx="94060" cy="55621"/>
            </a:xfrm>
            <a:custGeom>
              <a:avLst/>
              <a:gdLst/>
              <a:ahLst/>
              <a:cxnLst/>
              <a:rect l="l" t="t" r="r" b="b"/>
              <a:pathLst>
                <a:path w="1177" h="696" extrusionOk="0">
                  <a:moveTo>
                    <a:pt x="17" y="0"/>
                  </a:moveTo>
                  <a:cubicBezTo>
                    <a:pt x="17" y="0"/>
                    <a:pt x="42" y="321"/>
                    <a:pt x="1" y="679"/>
                  </a:cubicBezTo>
                  <a:cubicBezTo>
                    <a:pt x="79" y="690"/>
                    <a:pt x="152" y="695"/>
                    <a:pt x="222" y="695"/>
                  </a:cubicBezTo>
                  <a:cubicBezTo>
                    <a:pt x="922" y="695"/>
                    <a:pt x="1176" y="186"/>
                    <a:pt x="1176" y="186"/>
                  </a:cubicBezTo>
                  <a:lnTo>
                    <a:pt x="750" y="67"/>
                  </a:lnTo>
                  <a:lnTo>
                    <a:pt x="603" y="8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4"/>
            <p:cNvSpPr/>
            <p:nvPr/>
          </p:nvSpPr>
          <p:spPr>
            <a:xfrm>
              <a:off x="7001399" y="2481831"/>
              <a:ext cx="222803" cy="212334"/>
            </a:xfrm>
            <a:custGeom>
              <a:avLst/>
              <a:gdLst/>
              <a:ahLst/>
              <a:cxnLst/>
              <a:rect l="l" t="t" r="r" b="b"/>
              <a:pathLst>
                <a:path w="2788" h="2657" extrusionOk="0">
                  <a:moveTo>
                    <a:pt x="1388" y="0"/>
                  </a:moveTo>
                  <a:lnTo>
                    <a:pt x="1" y="266"/>
                  </a:lnTo>
                  <a:cubicBezTo>
                    <a:pt x="1" y="266"/>
                    <a:pt x="65" y="2656"/>
                    <a:pt x="1388" y="2656"/>
                  </a:cubicBezTo>
                  <a:cubicBezTo>
                    <a:pt x="2708" y="2656"/>
                    <a:pt x="2788" y="266"/>
                    <a:pt x="2788" y="266"/>
                  </a:cubicBezTo>
                  <a:lnTo>
                    <a:pt x="1388" y="0"/>
                  </a:ln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4"/>
            <p:cNvSpPr/>
            <p:nvPr/>
          </p:nvSpPr>
          <p:spPr>
            <a:xfrm>
              <a:off x="7002438" y="2522267"/>
              <a:ext cx="220725" cy="59217"/>
            </a:xfrm>
            <a:custGeom>
              <a:avLst/>
              <a:gdLst/>
              <a:ahLst/>
              <a:cxnLst/>
              <a:rect l="l" t="t" r="r" b="b"/>
              <a:pathLst>
                <a:path w="2762" h="741" extrusionOk="0">
                  <a:moveTo>
                    <a:pt x="2762" y="0"/>
                  </a:moveTo>
                  <a:lnTo>
                    <a:pt x="0" y="68"/>
                  </a:lnTo>
                  <a:cubicBezTo>
                    <a:pt x="26" y="241"/>
                    <a:pt x="68" y="481"/>
                    <a:pt x="119" y="737"/>
                  </a:cubicBezTo>
                  <a:cubicBezTo>
                    <a:pt x="168" y="739"/>
                    <a:pt x="215" y="740"/>
                    <a:pt x="260" y="740"/>
                  </a:cubicBezTo>
                  <a:cubicBezTo>
                    <a:pt x="791" y="740"/>
                    <a:pt x="981" y="604"/>
                    <a:pt x="1215" y="468"/>
                  </a:cubicBezTo>
                  <a:cubicBezTo>
                    <a:pt x="1285" y="426"/>
                    <a:pt x="1335" y="409"/>
                    <a:pt x="1377" y="409"/>
                  </a:cubicBezTo>
                  <a:cubicBezTo>
                    <a:pt x="1493" y="409"/>
                    <a:pt x="1547" y="538"/>
                    <a:pt x="1801" y="616"/>
                  </a:cubicBezTo>
                  <a:cubicBezTo>
                    <a:pt x="1929" y="639"/>
                    <a:pt x="2053" y="648"/>
                    <a:pt x="2168" y="648"/>
                  </a:cubicBezTo>
                  <a:cubicBezTo>
                    <a:pt x="2379" y="648"/>
                    <a:pt x="2557" y="619"/>
                    <a:pt x="2669" y="603"/>
                  </a:cubicBezTo>
                  <a:cubicBezTo>
                    <a:pt x="2724" y="362"/>
                    <a:pt x="2749" y="148"/>
                    <a:pt x="2762" y="0"/>
                  </a:cubicBezTo>
                  <a:close/>
                </a:path>
              </a:pathLst>
            </a:custGeom>
            <a:solidFill>
              <a:srgbClr val="007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4"/>
            <p:cNvSpPr/>
            <p:nvPr/>
          </p:nvSpPr>
          <p:spPr>
            <a:xfrm>
              <a:off x="7072842" y="2615047"/>
              <a:ext cx="79915" cy="17342"/>
            </a:xfrm>
            <a:custGeom>
              <a:avLst/>
              <a:gdLst/>
              <a:ahLst/>
              <a:cxnLst/>
              <a:rect l="l" t="t" r="r" b="b"/>
              <a:pathLst>
                <a:path w="1000" h="217" extrusionOk="0">
                  <a:moveTo>
                    <a:pt x="271" y="1"/>
                  </a:moveTo>
                  <a:cubicBezTo>
                    <a:pt x="264" y="1"/>
                    <a:pt x="258" y="1"/>
                    <a:pt x="254" y="2"/>
                  </a:cubicBezTo>
                  <a:cubicBezTo>
                    <a:pt x="199" y="15"/>
                    <a:pt x="0" y="188"/>
                    <a:pt x="0" y="188"/>
                  </a:cubicBezTo>
                  <a:lnTo>
                    <a:pt x="279" y="150"/>
                  </a:lnTo>
                  <a:cubicBezTo>
                    <a:pt x="279" y="150"/>
                    <a:pt x="401" y="217"/>
                    <a:pt x="494" y="217"/>
                  </a:cubicBezTo>
                  <a:cubicBezTo>
                    <a:pt x="600" y="217"/>
                    <a:pt x="708" y="150"/>
                    <a:pt x="708" y="150"/>
                  </a:cubicBezTo>
                  <a:lnTo>
                    <a:pt x="1000" y="188"/>
                  </a:lnTo>
                  <a:cubicBezTo>
                    <a:pt x="1000" y="188"/>
                    <a:pt x="801" y="15"/>
                    <a:pt x="747" y="2"/>
                  </a:cubicBezTo>
                  <a:cubicBezTo>
                    <a:pt x="741" y="1"/>
                    <a:pt x="734" y="1"/>
                    <a:pt x="727" y="1"/>
                  </a:cubicBezTo>
                  <a:cubicBezTo>
                    <a:pt x="649" y="1"/>
                    <a:pt x="494" y="57"/>
                    <a:pt x="494" y="57"/>
                  </a:cubicBezTo>
                  <a:cubicBezTo>
                    <a:pt x="494" y="57"/>
                    <a:pt x="339" y="1"/>
                    <a:pt x="271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4"/>
            <p:cNvSpPr/>
            <p:nvPr/>
          </p:nvSpPr>
          <p:spPr>
            <a:xfrm>
              <a:off x="7095138" y="2648212"/>
              <a:ext cx="34363" cy="6393"/>
            </a:xfrm>
            <a:custGeom>
              <a:avLst/>
              <a:gdLst/>
              <a:ahLst/>
              <a:cxnLst/>
              <a:rect l="l" t="t" r="r" b="b"/>
              <a:pathLst>
                <a:path w="430" h="80" extrusionOk="0">
                  <a:moveTo>
                    <a:pt x="0" y="1"/>
                  </a:moveTo>
                  <a:cubicBezTo>
                    <a:pt x="61" y="53"/>
                    <a:pt x="138" y="80"/>
                    <a:pt x="215" y="80"/>
                  </a:cubicBezTo>
                  <a:cubicBezTo>
                    <a:pt x="292" y="80"/>
                    <a:pt x="369" y="53"/>
                    <a:pt x="429" y="1"/>
                  </a:cubicBezTo>
                  <a:lnTo>
                    <a:pt x="429" y="1"/>
                  </a:lnTo>
                  <a:cubicBezTo>
                    <a:pt x="358" y="19"/>
                    <a:pt x="286" y="25"/>
                    <a:pt x="223" y="25"/>
                  </a:cubicBezTo>
                  <a:cubicBezTo>
                    <a:pt x="96" y="2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4"/>
            <p:cNvSpPr/>
            <p:nvPr/>
          </p:nvSpPr>
          <p:spPr>
            <a:xfrm>
              <a:off x="6958645" y="2422136"/>
              <a:ext cx="307273" cy="137773"/>
            </a:xfrm>
            <a:custGeom>
              <a:avLst/>
              <a:gdLst/>
              <a:ahLst/>
              <a:cxnLst/>
              <a:rect l="l" t="t" r="r" b="b"/>
              <a:pathLst>
                <a:path w="3845" h="1724" extrusionOk="0">
                  <a:moveTo>
                    <a:pt x="1923" y="1"/>
                  </a:moveTo>
                  <a:cubicBezTo>
                    <a:pt x="1923" y="1"/>
                    <a:pt x="894" y="26"/>
                    <a:pt x="215" y="212"/>
                  </a:cubicBezTo>
                  <a:cubicBezTo>
                    <a:pt x="135" y="228"/>
                    <a:pt x="81" y="292"/>
                    <a:pt x="68" y="360"/>
                  </a:cubicBezTo>
                  <a:cubicBezTo>
                    <a:pt x="1" y="920"/>
                    <a:pt x="106" y="1375"/>
                    <a:pt x="174" y="1590"/>
                  </a:cubicBezTo>
                  <a:cubicBezTo>
                    <a:pt x="199" y="1654"/>
                    <a:pt x="267" y="1708"/>
                    <a:pt x="334" y="1708"/>
                  </a:cubicBezTo>
                  <a:cubicBezTo>
                    <a:pt x="458" y="1716"/>
                    <a:pt x="661" y="1723"/>
                    <a:pt x="882" y="1723"/>
                  </a:cubicBezTo>
                  <a:cubicBezTo>
                    <a:pt x="1044" y="1723"/>
                    <a:pt x="1217" y="1719"/>
                    <a:pt x="1375" y="1708"/>
                  </a:cubicBezTo>
                  <a:cubicBezTo>
                    <a:pt x="1455" y="1696"/>
                    <a:pt x="1522" y="1670"/>
                    <a:pt x="1602" y="1628"/>
                  </a:cubicBezTo>
                  <a:cubicBezTo>
                    <a:pt x="1695" y="1574"/>
                    <a:pt x="1788" y="1535"/>
                    <a:pt x="1923" y="1523"/>
                  </a:cubicBezTo>
                  <a:cubicBezTo>
                    <a:pt x="2057" y="1535"/>
                    <a:pt x="2163" y="1574"/>
                    <a:pt x="2256" y="1628"/>
                  </a:cubicBezTo>
                  <a:cubicBezTo>
                    <a:pt x="2323" y="1670"/>
                    <a:pt x="2403" y="1696"/>
                    <a:pt x="2483" y="1708"/>
                  </a:cubicBezTo>
                  <a:cubicBezTo>
                    <a:pt x="2642" y="1719"/>
                    <a:pt x="2812" y="1723"/>
                    <a:pt x="2972" y="1723"/>
                  </a:cubicBezTo>
                  <a:cubicBezTo>
                    <a:pt x="3191" y="1723"/>
                    <a:pt x="3393" y="1716"/>
                    <a:pt x="3525" y="1708"/>
                  </a:cubicBezTo>
                  <a:cubicBezTo>
                    <a:pt x="3592" y="1708"/>
                    <a:pt x="3659" y="1654"/>
                    <a:pt x="3685" y="1590"/>
                  </a:cubicBezTo>
                  <a:cubicBezTo>
                    <a:pt x="3752" y="1375"/>
                    <a:pt x="3845" y="920"/>
                    <a:pt x="3778" y="360"/>
                  </a:cubicBezTo>
                  <a:cubicBezTo>
                    <a:pt x="3778" y="292"/>
                    <a:pt x="3723" y="228"/>
                    <a:pt x="3643" y="212"/>
                  </a:cubicBezTo>
                  <a:cubicBezTo>
                    <a:pt x="2964" y="26"/>
                    <a:pt x="1923" y="1"/>
                    <a:pt x="1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4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4"/>
            <p:cNvSpPr/>
            <p:nvPr/>
          </p:nvSpPr>
          <p:spPr>
            <a:xfrm>
              <a:off x="6976865" y="2447788"/>
              <a:ext cx="11827" cy="11827"/>
            </a:xfrm>
            <a:custGeom>
              <a:avLst/>
              <a:gdLst/>
              <a:ahLst/>
              <a:cxnLst/>
              <a:rect l="l" t="t" r="r" b="b"/>
              <a:pathLst>
                <a:path w="148" h="148" extrusionOk="0">
                  <a:moveTo>
                    <a:pt x="67" y="0"/>
                  </a:moveTo>
                  <a:cubicBezTo>
                    <a:pt x="26" y="0"/>
                    <a:pt x="0" y="39"/>
                    <a:pt x="0" y="80"/>
                  </a:cubicBezTo>
                  <a:cubicBezTo>
                    <a:pt x="0" y="119"/>
                    <a:pt x="26" y="148"/>
                    <a:pt x="67" y="148"/>
                  </a:cubicBezTo>
                  <a:cubicBezTo>
                    <a:pt x="106" y="148"/>
                    <a:pt x="148" y="119"/>
                    <a:pt x="148" y="80"/>
                  </a:cubicBezTo>
                  <a:cubicBezTo>
                    <a:pt x="148" y="39"/>
                    <a:pt x="106" y="0"/>
                    <a:pt x="6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4"/>
            <p:cNvSpPr/>
            <p:nvPr/>
          </p:nvSpPr>
          <p:spPr>
            <a:xfrm>
              <a:off x="7236905" y="2447788"/>
              <a:ext cx="11907" cy="11827"/>
            </a:xfrm>
            <a:custGeom>
              <a:avLst/>
              <a:gdLst/>
              <a:ahLst/>
              <a:cxnLst/>
              <a:rect l="l" t="t" r="r" b="b"/>
              <a:pathLst>
                <a:path w="149" h="148" extrusionOk="0">
                  <a:moveTo>
                    <a:pt x="81" y="0"/>
                  </a:moveTo>
                  <a:cubicBezTo>
                    <a:pt x="30" y="0"/>
                    <a:pt x="1" y="39"/>
                    <a:pt x="1" y="80"/>
                  </a:cubicBezTo>
                  <a:cubicBezTo>
                    <a:pt x="1" y="119"/>
                    <a:pt x="30" y="148"/>
                    <a:pt x="81" y="148"/>
                  </a:cubicBezTo>
                  <a:cubicBezTo>
                    <a:pt x="123" y="148"/>
                    <a:pt x="148" y="119"/>
                    <a:pt x="148" y="80"/>
                  </a:cubicBezTo>
                  <a:cubicBezTo>
                    <a:pt x="148" y="39"/>
                    <a:pt x="123" y="0"/>
                    <a:pt x="8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4"/>
            <p:cNvSpPr/>
            <p:nvPr/>
          </p:nvSpPr>
          <p:spPr>
            <a:xfrm>
              <a:off x="7006513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215" y="0"/>
                  </a:moveTo>
                  <a:cubicBezTo>
                    <a:pt x="215" y="0"/>
                    <a:pt x="1" y="320"/>
                    <a:pt x="55" y="692"/>
                  </a:cubicBezTo>
                  <a:cubicBezTo>
                    <a:pt x="376" y="1240"/>
                    <a:pt x="1042" y="1387"/>
                    <a:pt x="1042" y="1387"/>
                  </a:cubicBezTo>
                  <a:lnTo>
                    <a:pt x="1042" y="292"/>
                  </a:lnTo>
                  <a:cubicBezTo>
                    <a:pt x="388" y="173"/>
                    <a:pt x="215" y="0"/>
                    <a:pt x="21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4"/>
            <p:cNvSpPr/>
            <p:nvPr/>
          </p:nvSpPr>
          <p:spPr>
            <a:xfrm>
              <a:off x="6972470" y="2534015"/>
              <a:ext cx="280661" cy="25892"/>
            </a:xfrm>
            <a:custGeom>
              <a:avLst/>
              <a:gdLst/>
              <a:ahLst/>
              <a:cxnLst/>
              <a:rect l="l" t="t" r="r" b="b"/>
              <a:pathLst>
                <a:path w="3512" h="324" extrusionOk="0">
                  <a:moveTo>
                    <a:pt x="1750" y="1"/>
                  </a:moveTo>
                  <a:cubicBezTo>
                    <a:pt x="1615" y="1"/>
                    <a:pt x="1510" y="42"/>
                    <a:pt x="1404" y="110"/>
                  </a:cubicBezTo>
                  <a:cubicBezTo>
                    <a:pt x="1337" y="148"/>
                    <a:pt x="1256" y="174"/>
                    <a:pt x="1164" y="190"/>
                  </a:cubicBezTo>
                  <a:cubicBezTo>
                    <a:pt x="1000" y="201"/>
                    <a:pt x="822" y="205"/>
                    <a:pt x="653" y="205"/>
                  </a:cubicBezTo>
                  <a:cubicBezTo>
                    <a:pt x="423" y="205"/>
                    <a:pt x="212" y="197"/>
                    <a:pt x="81" y="190"/>
                  </a:cubicBezTo>
                  <a:cubicBezTo>
                    <a:pt x="42" y="190"/>
                    <a:pt x="13" y="190"/>
                    <a:pt x="1" y="174"/>
                  </a:cubicBezTo>
                  <a:lnTo>
                    <a:pt x="1" y="190"/>
                  </a:lnTo>
                  <a:cubicBezTo>
                    <a:pt x="26" y="254"/>
                    <a:pt x="94" y="308"/>
                    <a:pt x="161" y="308"/>
                  </a:cubicBezTo>
                  <a:cubicBezTo>
                    <a:pt x="285" y="316"/>
                    <a:pt x="488" y="323"/>
                    <a:pt x="709" y="323"/>
                  </a:cubicBezTo>
                  <a:cubicBezTo>
                    <a:pt x="871" y="323"/>
                    <a:pt x="1044" y="319"/>
                    <a:pt x="1202" y="308"/>
                  </a:cubicBezTo>
                  <a:cubicBezTo>
                    <a:pt x="1282" y="296"/>
                    <a:pt x="1349" y="270"/>
                    <a:pt x="1429" y="228"/>
                  </a:cubicBezTo>
                  <a:cubicBezTo>
                    <a:pt x="1522" y="174"/>
                    <a:pt x="1615" y="135"/>
                    <a:pt x="1750" y="123"/>
                  </a:cubicBezTo>
                  <a:cubicBezTo>
                    <a:pt x="1884" y="135"/>
                    <a:pt x="1990" y="174"/>
                    <a:pt x="2083" y="228"/>
                  </a:cubicBezTo>
                  <a:cubicBezTo>
                    <a:pt x="2150" y="270"/>
                    <a:pt x="2230" y="296"/>
                    <a:pt x="2310" y="308"/>
                  </a:cubicBezTo>
                  <a:cubicBezTo>
                    <a:pt x="2469" y="319"/>
                    <a:pt x="2639" y="323"/>
                    <a:pt x="2799" y="323"/>
                  </a:cubicBezTo>
                  <a:cubicBezTo>
                    <a:pt x="3018" y="323"/>
                    <a:pt x="3220" y="316"/>
                    <a:pt x="3352" y="308"/>
                  </a:cubicBezTo>
                  <a:cubicBezTo>
                    <a:pt x="3419" y="308"/>
                    <a:pt x="3486" y="254"/>
                    <a:pt x="3512" y="190"/>
                  </a:cubicBezTo>
                  <a:lnTo>
                    <a:pt x="3512" y="174"/>
                  </a:lnTo>
                  <a:cubicBezTo>
                    <a:pt x="3486" y="190"/>
                    <a:pt x="3457" y="190"/>
                    <a:pt x="3432" y="190"/>
                  </a:cubicBezTo>
                  <a:cubicBezTo>
                    <a:pt x="3300" y="197"/>
                    <a:pt x="3085" y="205"/>
                    <a:pt x="2854" y="205"/>
                  </a:cubicBezTo>
                  <a:cubicBezTo>
                    <a:pt x="2685" y="205"/>
                    <a:pt x="2507" y="201"/>
                    <a:pt x="2349" y="190"/>
                  </a:cubicBezTo>
                  <a:cubicBezTo>
                    <a:pt x="2256" y="174"/>
                    <a:pt x="2176" y="148"/>
                    <a:pt x="2109" y="110"/>
                  </a:cubicBezTo>
                  <a:cubicBezTo>
                    <a:pt x="2003" y="42"/>
                    <a:pt x="1897" y="1"/>
                    <a:pt x="1750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4"/>
            <p:cNvSpPr/>
            <p:nvPr/>
          </p:nvSpPr>
          <p:spPr>
            <a:xfrm>
              <a:off x="6982219" y="2468246"/>
              <a:ext cx="262521" cy="23415"/>
            </a:xfrm>
            <a:custGeom>
              <a:avLst/>
              <a:gdLst/>
              <a:ahLst/>
              <a:cxnLst/>
              <a:rect l="l" t="t" r="r" b="b"/>
              <a:pathLst>
                <a:path w="3285" h="293" extrusionOk="0">
                  <a:moveTo>
                    <a:pt x="1677" y="0"/>
                  </a:moveTo>
                  <a:cubicBezTo>
                    <a:pt x="763" y="0"/>
                    <a:pt x="102" y="77"/>
                    <a:pt x="93" y="77"/>
                  </a:cubicBezTo>
                  <a:cubicBezTo>
                    <a:pt x="39" y="90"/>
                    <a:pt x="0" y="145"/>
                    <a:pt x="0" y="196"/>
                  </a:cubicBezTo>
                  <a:cubicBezTo>
                    <a:pt x="13" y="250"/>
                    <a:pt x="52" y="292"/>
                    <a:pt x="106" y="292"/>
                  </a:cubicBezTo>
                  <a:lnTo>
                    <a:pt x="119" y="292"/>
                  </a:lnTo>
                  <a:cubicBezTo>
                    <a:pt x="127" y="282"/>
                    <a:pt x="747" y="210"/>
                    <a:pt x="1613" y="210"/>
                  </a:cubicBezTo>
                  <a:cubicBezTo>
                    <a:pt x="2078" y="210"/>
                    <a:pt x="2613" y="231"/>
                    <a:pt x="3162" y="292"/>
                  </a:cubicBezTo>
                  <a:cubicBezTo>
                    <a:pt x="3217" y="292"/>
                    <a:pt x="3268" y="250"/>
                    <a:pt x="3284" y="196"/>
                  </a:cubicBezTo>
                  <a:cubicBezTo>
                    <a:pt x="3284" y="132"/>
                    <a:pt x="3242" y="90"/>
                    <a:pt x="3188" y="77"/>
                  </a:cubicBezTo>
                  <a:cubicBezTo>
                    <a:pt x="2654" y="20"/>
                    <a:pt x="2134" y="0"/>
                    <a:pt x="167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4"/>
            <p:cNvSpPr/>
            <p:nvPr/>
          </p:nvSpPr>
          <p:spPr>
            <a:xfrm>
              <a:off x="7166501" y="3133608"/>
              <a:ext cx="127065" cy="42834"/>
            </a:xfrm>
            <a:custGeom>
              <a:avLst/>
              <a:gdLst/>
              <a:ahLst/>
              <a:cxnLst/>
              <a:rect l="l" t="t" r="r" b="b"/>
              <a:pathLst>
                <a:path w="1590" h="536" extrusionOk="0">
                  <a:moveTo>
                    <a:pt x="1523" y="0"/>
                  </a:moveTo>
                  <a:cubicBezTo>
                    <a:pt x="1523" y="0"/>
                    <a:pt x="751" y="106"/>
                    <a:pt x="337" y="106"/>
                  </a:cubicBezTo>
                  <a:cubicBezTo>
                    <a:pt x="1" y="106"/>
                    <a:pt x="763" y="414"/>
                    <a:pt x="1590" y="535"/>
                  </a:cubicBezTo>
                  <a:cubicBezTo>
                    <a:pt x="1564" y="359"/>
                    <a:pt x="1551" y="186"/>
                    <a:pt x="1523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4"/>
            <p:cNvSpPr/>
            <p:nvPr/>
          </p:nvSpPr>
          <p:spPr>
            <a:xfrm>
              <a:off x="7196469" y="3270020"/>
              <a:ext cx="118674" cy="70485"/>
            </a:xfrm>
            <a:custGeom>
              <a:avLst/>
              <a:gdLst/>
              <a:ahLst/>
              <a:cxnLst/>
              <a:rect l="l" t="t" r="r" b="b"/>
              <a:pathLst>
                <a:path w="1485" h="882" extrusionOk="0">
                  <a:moveTo>
                    <a:pt x="241" y="1"/>
                  </a:moveTo>
                  <a:lnTo>
                    <a:pt x="1" y="510"/>
                  </a:lnTo>
                  <a:cubicBezTo>
                    <a:pt x="1" y="510"/>
                    <a:pt x="722" y="844"/>
                    <a:pt x="1484" y="882"/>
                  </a:cubicBezTo>
                  <a:cubicBezTo>
                    <a:pt x="1455" y="722"/>
                    <a:pt x="1430" y="549"/>
                    <a:pt x="1404" y="350"/>
                  </a:cubicBezTo>
                  <a:cubicBezTo>
                    <a:pt x="1122" y="321"/>
                    <a:pt x="629" y="241"/>
                    <a:pt x="241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4"/>
            <p:cNvSpPr/>
            <p:nvPr/>
          </p:nvSpPr>
          <p:spPr>
            <a:xfrm>
              <a:off x="7135814" y="3397003"/>
              <a:ext cx="190837" cy="62094"/>
            </a:xfrm>
            <a:custGeom>
              <a:avLst/>
              <a:gdLst/>
              <a:ahLst/>
              <a:cxnLst/>
              <a:rect l="l" t="t" r="r" b="b"/>
              <a:pathLst>
                <a:path w="2388" h="777" extrusionOk="0">
                  <a:moveTo>
                    <a:pt x="2323" y="1"/>
                  </a:moveTo>
                  <a:cubicBezTo>
                    <a:pt x="1486" y="302"/>
                    <a:pt x="725" y="353"/>
                    <a:pt x="273" y="353"/>
                  </a:cubicBezTo>
                  <a:cubicBezTo>
                    <a:pt x="163" y="353"/>
                    <a:pt x="71" y="350"/>
                    <a:pt x="1" y="347"/>
                  </a:cubicBezTo>
                  <a:lnTo>
                    <a:pt x="1" y="776"/>
                  </a:lnTo>
                  <a:cubicBezTo>
                    <a:pt x="1974" y="776"/>
                    <a:pt x="2387" y="469"/>
                    <a:pt x="2387" y="469"/>
                  </a:cubicBezTo>
                  <a:lnTo>
                    <a:pt x="2323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4"/>
            <p:cNvSpPr/>
            <p:nvPr/>
          </p:nvSpPr>
          <p:spPr>
            <a:xfrm>
              <a:off x="7135814" y="2723011"/>
              <a:ext cx="83271" cy="110922"/>
            </a:xfrm>
            <a:custGeom>
              <a:avLst/>
              <a:gdLst/>
              <a:ahLst/>
              <a:cxnLst/>
              <a:rect l="l" t="t" r="r" b="b"/>
              <a:pathLst>
                <a:path w="1042" h="1388" extrusionOk="0">
                  <a:moveTo>
                    <a:pt x="827" y="0"/>
                  </a:moveTo>
                  <a:cubicBezTo>
                    <a:pt x="827" y="0"/>
                    <a:pt x="641" y="173"/>
                    <a:pt x="1" y="292"/>
                  </a:cubicBezTo>
                  <a:lnTo>
                    <a:pt x="1" y="1387"/>
                  </a:lnTo>
                  <a:cubicBezTo>
                    <a:pt x="1" y="1387"/>
                    <a:pt x="654" y="1240"/>
                    <a:pt x="987" y="692"/>
                  </a:cubicBezTo>
                  <a:cubicBezTo>
                    <a:pt x="1042" y="320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4"/>
            <p:cNvSpPr/>
            <p:nvPr/>
          </p:nvSpPr>
          <p:spPr>
            <a:xfrm>
              <a:off x="7527232" y="2906253"/>
              <a:ext cx="40517" cy="47230"/>
            </a:xfrm>
            <a:custGeom>
              <a:avLst/>
              <a:gdLst/>
              <a:ahLst/>
              <a:cxnLst/>
              <a:rect l="l" t="t" r="r" b="b"/>
              <a:pathLst>
                <a:path w="507" h="591" extrusionOk="0">
                  <a:moveTo>
                    <a:pt x="1" y="1"/>
                  </a:moveTo>
                  <a:cubicBezTo>
                    <a:pt x="1" y="1"/>
                    <a:pt x="67" y="590"/>
                    <a:pt x="273" y="590"/>
                  </a:cubicBezTo>
                  <a:cubicBezTo>
                    <a:pt x="275" y="590"/>
                    <a:pt x="277" y="590"/>
                    <a:pt x="279" y="590"/>
                  </a:cubicBezTo>
                  <a:cubicBezTo>
                    <a:pt x="507" y="590"/>
                    <a:pt x="388" y="55"/>
                    <a:pt x="388" y="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841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4"/>
            <p:cNvSpPr/>
            <p:nvPr/>
          </p:nvSpPr>
          <p:spPr>
            <a:xfrm>
              <a:off x="7392817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2269" y="55"/>
                  </a:moveTo>
                  <a:cubicBezTo>
                    <a:pt x="2429" y="55"/>
                    <a:pt x="2564" y="68"/>
                    <a:pt x="2657" y="81"/>
                  </a:cubicBezTo>
                  <a:cubicBezTo>
                    <a:pt x="2695" y="93"/>
                    <a:pt x="2737" y="93"/>
                    <a:pt x="2762" y="106"/>
                  </a:cubicBezTo>
                  <a:cubicBezTo>
                    <a:pt x="2762" y="119"/>
                    <a:pt x="2775" y="119"/>
                    <a:pt x="2775" y="119"/>
                  </a:cubicBezTo>
                  <a:lnTo>
                    <a:pt x="2791" y="135"/>
                  </a:lnTo>
                  <a:cubicBezTo>
                    <a:pt x="2791" y="148"/>
                    <a:pt x="2791" y="148"/>
                    <a:pt x="2762" y="161"/>
                  </a:cubicBezTo>
                  <a:cubicBezTo>
                    <a:pt x="2737" y="186"/>
                    <a:pt x="2682" y="228"/>
                    <a:pt x="2602" y="254"/>
                  </a:cubicBezTo>
                  <a:cubicBezTo>
                    <a:pt x="2375" y="346"/>
                    <a:pt x="1936" y="439"/>
                    <a:pt x="1443" y="507"/>
                  </a:cubicBezTo>
                  <a:cubicBezTo>
                    <a:pt x="1109" y="561"/>
                    <a:pt x="815" y="574"/>
                    <a:pt x="562" y="574"/>
                  </a:cubicBezTo>
                  <a:cubicBezTo>
                    <a:pt x="401" y="574"/>
                    <a:pt x="280" y="561"/>
                    <a:pt x="187" y="548"/>
                  </a:cubicBezTo>
                  <a:cubicBezTo>
                    <a:pt x="132" y="535"/>
                    <a:pt x="107" y="535"/>
                    <a:pt x="81" y="519"/>
                  </a:cubicBezTo>
                  <a:cubicBezTo>
                    <a:pt x="68" y="507"/>
                    <a:pt x="68" y="507"/>
                    <a:pt x="52" y="507"/>
                  </a:cubicBezTo>
                  <a:lnTo>
                    <a:pt x="52" y="494"/>
                  </a:lnTo>
                  <a:cubicBezTo>
                    <a:pt x="52" y="481"/>
                    <a:pt x="52" y="481"/>
                    <a:pt x="68" y="468"/>
                  </a:cubicBezTo>
                  <a:cubicBezTo>
                    <a:pt x="94" y="439"/>
                    <a:pt x="148" y="401"/>
                    <a:pt x="228" y="375"/>
                  </a:cubicBezTo>
                  <a:cubicBezTo>
                    <a:pt x="469" y="279"/>
                    <a:pt x="895" y="186"/>
                    <a:pt x="1388" y="119"/>
                  </a:cubicBezTo>
                  <a:cubicBezTo>
                    <a:pt x="1721" y="68"/>
                    <a:pt x="2029" y="55"/>
                    <a:pt x="2269" y="55"/>
                  </a:cubicBezTo>
                  <a:close/>
                  <a:moveTo>
                    <a:pt x="2269" y="0"/>
                  </a:moveTo>
                  <a:cubicBezTo>
                    <a:pt x="2029" y="0"/>
                    <a:pt x="1721" y="13"/>
                    <a:pt x="1388" y="68"/>
                  </a:cubicBezTo>
                  <a:cubicBezTo>
                    <a:pt x="1000" y="106"/>
                    <a:pt x="667" y="186"/>
                    <a:pt x="414" y="254"/>
                  </a:cubicBezTo>
                  <a:cubicBezTo>
                    <a:pt x="292" y="295"/>
                    <a:pt x="187" y="334"/>
                    <a:pt x="119" y="359"/>
                  </a:cubicBezTo>
                  <a:cubicBezTo>
                    <a:pt x="81" y="388"/>
                    <a:pt x="52" y="401"/>
                    <a:pt x="39" y="427"/>
                  </a:cubicBezTo>
                  <a:cubicBezTo>
                    <a:pt x="14" y="439"/>
                    <a:pt x="1" y="468"/>
                    <a:pt x="1" y="494"/>
                  </a:cubicBezTo>
                  <a:cubicBezTo>
                    <a:pt x="1" y="507"/>
                    <a:pt x="14" y="519"/>
                    <a:pt x="14" y="535"/>
                  </a:cubicBezTo>
                  <a:cubicBezTo>
                    <a:pt x="39" y="561"/>
                    <a:pt x="68" y="574"/>
                    <a:pt x="94" y="574"/>
                  </a:cubicBezTo>
                  <a:cubicBezTo>
                    <a:pt x="187" y="616"/>
                    <a:pt x="347" y="628"/>
                    <a:pt x="562" y="628"/>
                  </a:cubicBezTo>
                  <a:cubicBezTo>
                    <a:pt x="815" y="628"/>
                    <a:pt x="1122" y="600"/>
                    <a:pt x="1455" y="561"/>
                  </a:cubicBezTo>
                  <a:cubicBezTo>
                    <a:pt x="1830" y="519"/>
                    <a:pt x="2176" y="439"/>
                    <a:pt x="2429" y="375"/>
                  </a:cubicBezTo>
                  <a:cubicBezTo>
                    <a:pt x="2551" y="334"/>
                    <a:pt x="2644" y="295"/>
                    <a:pt x="2724" y="266"/>
                  </a:cubicBezTo>
                  <a:cubicBezTo>
                    <a:pt x="2750" y="241"/>
                    <a:pt x="2791" y="228"/>
                    <a:pt x="2804" y="199"/>
                  </a:cubicBezTo>
                  <a:cubicBezTo>
                    <a:pt x="2830" y="186"/>
                    <a:pt x="2842" y="161"/>
                    <a:pt x="2842" y="135"/>
                  </a:cubicBezTo>
                  <a:cubicBezTo>
                    <a:pt x="2842" y="119"/>
                    <a:pt x="2830" y="106"/>
                    <a:pt x="2817" y="93"/>
                  </a:cubicBezTo>
                  <a:cubicBezTo>
                    <a:pt x="2804" y="68"/>
                    <a:pt x="2775" y="55"/>
                    <a:pt x="2750" y="55"/>
                  </a:cubicBezTo>
                  <a:cubicBezTo>
                    <a:pt x="2644" y="13"/>
                    <a:pt x="2484" y="0"/>
                    <a:pt x="226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4"/>
            <p:cNvSpPr/>
            <p:nvPr/>
          </p:nvSpPr>
          <p:spPr>
            <a:xfrm>
              <a:off x="6600231" y="2698397"/>
              <a:ext cx="227198" cy="50267"/>
            </a:xfrm>
            <a:custGeom>
              <a:avLst/>
              <a:gdLst/>
              <a:ahLst/>
              <a:cxnLst/>
              <a:rect l="l" t="t" r="r" b="b"/>
              <a:pathLst>
                <a:path w="2843" h="629" extrusionOk="0">
                  <a:moveTo>
                    <a:pt x="561" y="55"/>
                  </a:moveTo>
                  <a:cubicBezTo>
                    <a:pt x="802" y="55"/>
                    <a:pt x="1109" y="68"/>
                    <a:pt x="1442" y="119"/>
                  </a:cubicBezTo>
                  <a:cubicBezTo>
                    <a:pt x="1830" y="161"/>
                    <a:pt x="2163" y="241"/>
                    <a:pt x="2403" y="308"/>
                  </a:cubicBezTo>
                  <a:cubicBezTo>
                    <a:pt x="2538" y="346"/>
                    <a:pt x="2631" y="375"/>
                    <a:pt x="2698" y="414"/>
                  </a:cubicBezTo>
                  <a:cubicBezTo>
                    <a:pt x="2724" y="427"/>
                    <a:pt x="2749" y="439"/>
                    <a:pt x="2762" y="468"/>
                  </a:cubicBezTo>
                  <a:cubicBezTo>
                    <a:pt x="2778" y="481"/>
                    <a:pt x="2791" y="481"/>
                    <a:pt x="2791" y="494"/>
                  </a:cubicBezTo>
                  <a:lnTo>
                    <a:pt x="2778" y="507"/>
                  </a:lnTo>
                  <a:cubicBezTo>
                    <a:pt x="2778" y="507"/>
                    <a:pt x="2749" y="519"/>
                    <a:pt x="2724" y="535"/>
                  </a:cubicBezTo>
                  <a:cubicBezTo>
                    <a:pt x="2644" y="561"/>
                    <a:pt x="2483" y="574"/>
                    <a:pt x="2269" y="574"/>
                  </a:cubicBezTo>
                  <a:cubicBezTo>
                    <a:pt x="2029" y="574"/>
                    <a:pt x="1721" y="561"/>
                    <a:pt x="1388" y="507"/>
                  </a:cubicBezTo>
                  <a:cubicBezTo>
                    <a:pt x="1016" y="468"/>
                    <a:pt x="667" y="388"/>
                    <a:pt x="427" y="321"/>
                  </a:cubicBezTo>
                  <a:cubicBezTo>
                    <a:pt x="308" y="279"/>
                    <a:pt x="215" y="254"/>
                    <a:pt x="148" y="215"/>
                  </a:cubicBezTo>
                  <a:cubicBezTo>
                    <a:pt x="106" y="199"/>
                    <a:pt x="81" y="186"/>
                    <a:pt x="68" y="161"/>
                  </a:cubicBezTo>
                  <a:cubicBezTo>
                    <a:pt x="55" y="148"/>
                    <a:pt x="55" y="148"/>
                    <a:pt x="55" y="135"/>
                  </a:cubicBezTo>
                  <a:lnTo>
                    <a:pt x="55" y="119"/>
                  </a:lnTo>
                  <a:cubicBezTo>
                    <a:pt x="68" y="119"/>
                    <a:pt x="81" y="106"/>
                    <a:pt x="106" y="93"/>
                  </a:cubicBezTo>
                  <a:cubicBezTo>
                    <a:pt x="199" y="68"/>
                    <a:pt x="360" y="55"/>
                    <a:pt x="561" y="55"/>
                  </a:cubicBezTo>
                  <a:close/>
                  <a:moveTo>
                    <a:pt x="561" y="0"/>
                  </a:moveTo>
                  <a:cubicBezTo>
                    <a:pt x="401" y="0"/>
                    <a:pt x="267" y="13"/>
                    <a:pt x="174" y="26"/>
                  </a:cubicBezTo>
                  <a:cubicBezTo>
                    <a:pt x="119" y="39"/>
                    <a:pt x="81" y="55"/>
                    <a:pt x="55" y="68"/>
                  </a:cubicBezTo>
                  <a:cubicBezTo>
                    <a:pt x="39" y="68"/>
                    <a:pt x="26" y="81"/>
                    <a:pt x="14" y="93"/>
                  </a:cubicBezTo>
                  <a:cubicBezTo>
                    <a:pt x="14" y="106"/>
                    <a:pt x="1" y="119"/>
                    <a:pt x="1" y="135"/>
                  </a:cubicBezTo>
                  <a:cubicBezTo>
                    <a:pt x="1" y="161"/>
                    <a:pt x="14" y="186"/>
                    <a:pt x="26" y="199"/>
                  </a:cubicBezTo>
                  <a:cubicBezTo>
                    <a:pt x="68" y="241"/>
                    <a:pt x="135" y="266"/>
                    <a:pt x="215" y="308"/>
                  </a:cubicBezTo>
                  <a:cubicBezTo>
                    <a:pt x="456" y="401"/>
                    <a:pt x="882" y="494"/>
                    <a:pt x="1388" y="561"/>
                  </a:cubicBezTo>
                  <a:cubicBezTo>
                    <a:pt x="1721" y="600"/>
                    <a:pt x="2029" y="628"/>
                    <a:pt x="2269" y="628"/>
                  </a:cubicBezTo>
                  <a:cubicBezTo>
                    <a:pt x="2429" y="628"/>
                    <a:pt x="2564" y="616"/>
                    <a:pt x="2669" y="600"/>
                  </a:cubicBezTo>
                  <a:cubicBezTo>
                    <a:pt x="2711" y="587"/>
                    <a:pt x="2749" y="574"/>
                    <a:pt x="2778" y="561"/>
                  </a:cubicBezTo>
                  <a:cubicBezTo>
                    <a:pt x="2804" y="561"/>
                    <a:pt x="2804" y="548"/>
                    <a:pt x="2817" y="535"/>
                  </a:cubicBezTo>
                  <a:cubicBezTo>
                    <a:pt x="2829" y="519"/>
                    <a:pt x="2842" y="507"/>
                    <a:pt x="2842" y="494"/>
                  </a:cubicBezTo>
                  <a:cubicBezTo>
                    <a:pt x="2842" y="468"/>
                    <a:pt x="2829" y="439"/>
                    <a:pt x="2804" y="427"/>
                  </a:cubicBezTo>
                  <a:cubicBezTo>
                    <a:pt x="2762" y="388"/>
                    <a:pt x="2711" y="359"/>
                    <a:pt x="2631" y="321"/>
                  </a:cubicBezTo>
                  <a:cubicBezTo>
                    <a:pt x="2391" y="228"/>
                    <a:pt x="1948" y="135"/>
                    <a:pt x="1455" y="68"/>
                  </a:cubicBezTo>
                  <a:cubicBezTo>
                    <a:pt x="1122" y="13"/>
                    <a:pt x="814" y="0"/>
                    <a:pt x="561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1" name="Google Shape;3151;p24"/>
          <p:cNvGrpSpPr/>
          <p:nvPr/>
        </p:nvGrpSpPr>
        <p:grpSpPr>
          <a:xfrm>
            <a:off x="4571992" y="539504"/>
            <a:ext cx="1129918" cy="278457"/>
            <a:chOff x="713231" y="815211"/>
            <a:chExt cx="894914" cy="220542"/>
          </a:xfrm>
        </p:grpSpPr>
        <p:sp>
          <p:nvSpPr>
            <p:cNvPr id="3152" name="Google Shape;3152;p24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4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4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2C09D924-AC5D-2F7C-5B68-F0C1A58D8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6B60E03D-AE52-D688-5239-432365A54244}"/>
              </a:ext>
            </a:extLst>
          </p:cNvPr>
          <p:cNvGrpSpPr/>
          <p:nvPr/>
        </p:nvGrpSpPr>
        <p:grpSpPr>
          <a:xfrm>
            <a:off x="7507317" y="539042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607BB40E-2213-AFE1-9192-2CACCABDB4B4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A2056725-CCA3-EFD8-24A2-87617662FE21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E0CE513D-A6FB-424D-AB86-C419A901AD58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ACB3B9FF-4C07-F579-A6D1-F67478D1A8C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7" y="1103849"/>
            <a:ext cx="8162652" cy="36828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Examples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In chess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: Each piece moves in a specific way.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Minecraft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: You can’t sleep if there are enemies around you.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Ori and the Blind Forest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: Some areas are locked until you gain specific abilities.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6AD03EA-F620-3773-32A9-3F0601547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2554282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Rules</a:t>
            </a:r>
          </a:p>
        </p:txBody>
      </p:sp>
    </p:spTree>
    <p:extLst>
      <p:ext uri="{BB962C8B-B14F-4D97-AF65-F5344CB8AC3E}">
        <p14:creationId xmlns:p14="http://schemas.microsoft.com/office/powerpoint/2010/main" val="2647307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>
          <a:extLst>
            <a:ext uri="{FF2B5EF4-FFF2-40B4-BE49-F238E27FC236}">
              <a16:creationId xmlns:a16="http://schemas.microsoft.com/office/drawing/2014/main" id="{A2B75602-D68B-4075-B8BA-51A547307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8" name="Google Shape;3248;p28">
            <a:extLst>
              <a:ext uri="{FF2B5EF4-FFF2-40B4-BE49-F238E27FC236}">
                <a16:creationId xmlns:a16="http://schemas.microsoft.com/office/drawing/2014/main" id="{4A5B819C-6E75-8002-45E3-3C344F610C8F}"/>
              </a:ext>
            </a:extLst>
          </p:cNvPr>
          <p:cNvGrpSpPr/>
          <p:nvPr/>
        </p:nvGrpSpPr>
        <p:grpSpPr>
          <a:xfrm>
            <a:off x="5162923" y="1285254"/>
            <a:ext cx="3242422" cy="2381590"/>
            <a:chOff x="296117" y="2376907"/>
            <a:chExt cx="715672" cy="525668"/>
          </a:xfrm>
        </p:grpSpPr>
        <p:sp>
          <p:nvSpPr>
            <p:cNvPr id="3249" name="Google Shape;3249;p28">
              <a:extLst>
                <a:ext uri="{FF2B5EF4-FFF2-40B4-BE49-F238E27FC236}">
                  <a16:creationId xmlns:a16="http://schemas.microsoft.com/office/drawing/2014/main" id="{DAE66EFC-BE21-BB2D-D157-4C1208AFBBF1}"/>
                </a:ext>
              </a:extLst>
            </p:cNvPr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8">
              <a:extLst>
                <a:ext uri="{FF2B5EF4-FFF2-40B4-BE49-F238E27FC236}">
                  <a16:creationId xmlns:a16="http://schemas.microsoft.com/office/drawing/2014/main" id="{E27336CD-A762-720F-B5CB-891181B2E3FB}"/>
                </a:ext>
              </a:extLst>
            </p:cNvPr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8">
              <a:extLst>
                <a:ext uri="{FF2B5EF4-FFF2-40B4-BE49-F238E27FC236}">
                  <a16:creationId xmlns:a16="http://schemas.microsoft.com/office/drawing/2014/main" id="{77538C88-C476-4179-9D35-0E7A946B2E03}"/>
                </a:ext>
              </a:extLst>
            </p:cNvPr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8">
              <a:extLst>
                <a:ext uri="{FF2B5EF4-FFF2-40B4-BE49-F238E27FC236}">
                  <a16:creationId xmlns:a16="http://schemas.microsoft.com/office/drawing/2014/main" id="{40C275E0-1219-F482-7B52-CC17BCFE65BC}"/>
                </a:ext>
              </a:extLst>
            </p:cNvPr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8">
              <a:extLst>
                <a:ext uri="{FF2B5EF4-FFF2-40B4-BE49-F238E27FC236}">
                  <a16:creationId xmlns:a16="http://schemas.microsoft.com/office/drawing/2014/main" id="{98B4B300-2EF5-97E3-8EF6-25D3E4E1FE73}"/>
                </a:ext>
              </a:extLst>
            </p:cNvPr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8">
              <a:extLst>
                <a:ext uri="{FF2B5EF4-FFF2-40B4-BE49-F238E27FC236}">
                  <a16:creationId xmlns:a16="http://schemas.microsoft.com/office/drawing/2014/main" id="{5BED0D25-2C4E-18AB-D431-B657DB8D56B3}"/>
                </a:ext>
              </a:extLst>
            </p:cNvPr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8">
              <a:extLst>
                <a:ext uri="{FF2B5EF4-FFF2-40B4-BE49-F238E27FC236}">
                  <a16:creationId xmlns:a16="http://schemas.microsoft.com/office/drawing/2014/main" id="{020281A9-7916-5D9A-96A3-C01F4B4421EA}"/>
                </a:ext>
              </a:extLst>
            </p:cNvPr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8">
              <a:extLst>
                <a:ext uri="{FF2B5EF4-FFF2-40B4-BE49-F238E27FC236}">
                  <a16:creationId xmlns:a16="http://schemas.microsoft.com/office/drawing/2014/main" id="{9F6E5382-4110-1741-3A81-748F4E26B3E3}"/>
                </a:ext>
              </a:extLst>
            </p:cNvPr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8">
              <a:extLst>
                <a:ext uri="{FF2B5EF4-FFF2-40B4-BE49-F238E27FC236}">
                  <a16:creationId xmlns:a16="http://schemas.microsoft.com/office/drawing/2014/main" id="{FB7FE36C-7497-CB35-CDFE-A9828581C4C1}"/>
                </a:ext>
              </a:extLst>
            </p:cNvPr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8" name="Google Shape;3258;p28">
            <a:extLst>
              <a:ext uri="{FF2B5EF4-FFF2-40B4-BE49-F238E27FC236}">
                <a16:creationId xmlns:a16="http://schemas.microsoft.com/office/drawing/2014/main" id="{619436BC-8F38-AD93-24F4-20EBCB74A8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343591"/>
            <a:ext cx="3827582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ym typeface="Arimo SemiBold"/>
              </a:rPr>
              <a:t>Core loop</a:t>
            </a:r>
            <a:endParaRPr lang="en-US" sz="4400" dirty="0">
              <a:solidFill>
                <a:schemeClr val="accent4"/>
              </a:solidFill>
            </a:endParaRPr>
          </a:p>
        </p:txBody>
      </p:sp>
      <p:sp>
        <p:nvSpPr>
          <p:cNvPr id="3259" name="Google Shape;3259;p28">
            <a:extLst>
              <a:ext uri="{FF2B5EF4-FFF2-40B4-BE49-F238E27FC236}">
                <a16:creationId xmlns:a16="http://schemas.microsoft.com/office/drawing/2014/main" id="{F9642571-D67B-412F-5875-32B72B5F7D1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50523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3261" name="Google Shape;3261;p28">
            <a:extLst>
              <a:ext uri="{FF2B5EF4-FFF2-40B4-BE49-F238E27FC236}">
                <a16:creationId xmlns:a16="http://schemas.microsoft.com/office/drawing/2014/main" id="{9E3F1EDE-39E6-6D6D-80E1-5889F41F0936}"/>
              </a:ext>
            </a:extLst>
          </p:cNvPr>
          <p:cNvGrpSpPr/>
          <p:nvPr/>
        </p:nvGrpSpPr>
        <p:grpSpPr>
          <a:xfrm>
            <a:off x="5364473" y="1918854"/>
            <a:ext cx="2762209" cy="2879270"/>
            <a:chOff x="5364473" y="1918854"/>
            <a:chExt cx="2762209" cy="2879270"/>
          </a:xfrm>
        </p:grpSpPr>
        <p:grpSp>
          <p:nvGrpSpPr>
            <p:cNvPr id="3262" name="Google Shape;3262;p28">
              <a:extLst>
                <a:ext uri="{FF2B5EF4-FFF2-40B4-BE49-F238E27FC236}">
                  <a16:creationId xmlns:a16="http://schemas.microsoft.com/office/drawing/2014/main" id="{EC5A3E8A-2D56-7503-4673-8BE07112E557}"/>
                </a:ext>
              </a:extLst>
            </p:cNvPr>
            <p:cNvGrpSpPr/>
            <p:nvPr/>
          </p:nvGrpSpPr>
          <p:grpSpPr>
            <a:xfrm>
              <a:off x="7123237" y="2127277"/>
              <a:ext cx="1003444" cy="2670847"/>
              <a:chOff x="6041499" y="927782"/>
              <a:chExt cx="395899" cy="1053755"/>
            </a:xfrm>
          </p:grpSpPr>
          <p:sp>
            <p:nvSpPr>
              <p:cNvPr id="3263" name="Google Shape;3263;p28">
                <a:extLst>
                  <a:ext uri="{FF2B5EF4-FFF2-40B4-BE49-F238E27FC236}">
                    <a16:creationId xmlns:a16="http://schemas.microsoft.com/office/drawing/2014/main" id="{9F9A150A-B7B1-AA21-F709-7756D93AF20F}"/>
                  </a:ext>
                </a:extLst>
              </p:cNvPr>
              <p:cNvSpPr/>
              <p:nvPr/>
            </p:nvSpPr>
            <p:spPr>
              <a:xfrm>
                <a:off x="6324155" y="1217789"/>
                <a:ext cx="17182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215" y="955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8">
                <a:extLst>
                  <a:ext uri="{FF2B5EF4-FFF2-40B4-BE49-F238E27FC236}">
                    <a16:creationId xmlns:a16="http://schemas.microsoft.com/office/drawing/2014/main" id="{82C87034-CAE4-9F8B-F13F-F4D4709FC9A9}"/>
                  </a:ext>
                </a:extLst>
              </p:cNvPr>
              <p:cNvSpPr/>
              <p:nvPr/>
            </p:nvSpPr>
            <p:spPr>
              <a:xfrm>
                <a:off x="6313367" y="982043"/>
                <a:ext cx="124028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3352" extrusionOk="0">
                    <a:moveTo>
                      <a:pt x="1" y="0"/>
                    </a:moveTo>
                    <a:lnTo>
                      <a:pt x="590" y="3351"/>
                    </a:lnTo>
                    <a:lnTo>
                      <a:pt x="1551" y="3351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8">
                <a:extLst>
                  <a:ext uri="{FF2B5EF4-FFF2-40B4-BE49-F238E27FC236}">
                    <a16:creationId xmlns:a16="http://schemas.microsoft.com/office/drawing/2014/main" id="{86B486F0-DB01-2291-6C4E-C8EB3873E042}"/>
                  </a:ext>
                </a:extLst>
              </p:cNvPr>
              <p:cNvSpPr/>
              <p:nvPr/>
            </p:nvSpPr>
            <p:spPr>
              <a:xfrm>
                <a:off x="6068111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" y="0"/>
                    </a:moveTo>
                    <a:lnTo>
                      <a:pt x="1788" y="5084"/>
                    </a:lnTo>
                    <a:lnTo>
                      <a:pt x="4620" y="5084"/>
                    </a:lnTo>
                    <a:lnTo>
                      <a:pt x="3099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8">
                <a:extLst>
                  <a:ext uri="{FF2B5EF4-FFF2-40B4-BE49-F238E27FC236}">
                    <a16:creationId xmlns:a16="http://schemas.microsoft.com/office/drawing/2014/main" id="{8A6801ED-533A-7E76-1AA5-09CCDB93627A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8">
                <a:extLst>
                  <a:ext uri="{FF2B5EF4-FFF2-40B4-BE49-F238E27FC236}">
                    <a16:creationId xmlns:a16="http://schemas.microsoft.com/office/drawing/2014/main" id="{61CDC9AE-8206-AF1A-4220-895EAC8D313D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57175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8" name="Google Shape;3268;p28">
              <a:extLst>
                <a:ext uri="{FF2B5EF4-FFF2-40B4-BE49-F238E27FC236}">
                  <a16:creationId xmlns:a16="http://schemas.microsoft.com/office/drawing/2014/main" id="{6BD09EFE-AF11-F4BC-06FF-2B35202C2C45}"/>
                </a:ext>
              </a:extLst>
            </p:cNvPr>
            <p:cNvGrpSpPr/>
            <p:nvPr/>
          </p:nvGrpSpPr>
          <p:grpSpPr>
            <a:xfrm>
              <a:off x="5364473" y="2127277"/>
              <a:ext cx="1006078" cy="2670847"/>
              <a:chOff x="4234325" y="927782"/>
              <a:chExt cx="396937" cy="1053755"/>
            </a:xfrm>
          </p:grpSpPr>
          <p:sp>
            <p:nvSpPr>
              <p:cNvPr id="3269" name="Google Shape;3269;p28">
                <a:extLst>
                  <a:ext uri="{FF2B5EF4-FFF2-40B4-BE49-F238E27FC236}">
                    <a16:creationId xmlns:a16="http://schemas.microsoft.com/office/drawing/2014/main" id="{D63B37C8-AF2D-7F1C-D498-EB307CDF3118}"/>
                  </a:ext>
                </a:extLst>
              </p:cNvPr>
              <p:cNvSpPr/>
              <p:nvPr/>
            </p:nvSpPr>
            <p:spPr>
              <a:xfrm>
                <a:off x="4331661" y="1217789"/>
                <a:ext cx="15903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199" y="9557"/>
                    </a:lnTo>
                    <a:lnTo>
                      <a:pt x="199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8">
                <a:extLst>
                  <a:ext uri="{FF2B5EF4-FFF2-40B4-BE49-F238E27FC236}">
                    <a16:creationId xmlns:a16="http://schemas.microsoft.com/office/drawing/2014/main" id="{D21093D3-75CB-8CEE-4154-50DA61676019}"/>
                  </a:ext>
                </a:extLst>
              </p:cNvPr>
              <p:cNvSpPr/>
              <p:nvPr/>
            </p:nvSpPr>
            <p:spPr>
              <a:xfrm>
                <a:off x="4234325" y="982043"/>
                <a:ext cx="125067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3352" extrusionOk="0">
                    <a:moveTo>
                      <a:pt x="978" y="0"/>
                    </a:moveTo>
                    <a:lnTo>
                      <a:pt x="1" y="3351"/>
                    </a:lnTo>
                    <a:lnTo>
                      <a:pt x="978" y="3351"/>
                    </a:lnTo>
                    <a:lnTo>
                      <a:pt x="1564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8">
                <a:extLst>
                  <a:ext uri="{FF2B5EF4-FFF2-40B4-BE49-F238E27FC236}">
                    <a16:creationId xmlns:a16="http://schemas.microsoft.com/office/drawing/2014/main" id="{CB2A8A39-0853-DB8A-9899-F180AF7CB982}"/>
                  </a:ext>
                </a:extLst>
              </p:cNvPr>
              <p:cNvSpPr/>
              <p:nvPr/>
            </p:nvSpPr>
            <p:spPr>
              <a:xfrm>
                <a:off x="4234325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522" y="0"/>
                    </a:moveTo>
                    <a:lnTo>
                      <a:pt x="1" y="5084"/>
                    </a:lnTo>
                    <a:lnTo>
                      <a:pt x="2833" y="5084"/>
                    </a:lnTo>
                    <a:lnTo>
                      <a:pt x="462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8">
                <a:extLst>
                  <a:ext uri="{FF2B5EF4-FFF2-40B4-BE49-F238E27FC236}">
                    <a16:creationId xmlns:a16="http://schemas.microsoft.com/office/drawing/2014/main" id="{83FDADEC-91B4-3459-DEDE-49516E1DDD06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8">
                <a:extLst>
                  <a:ext uri="{FF2B5EF4-FFF2-40B4-BE49-F238E27FC236}">
                    <a16:creationId xmlns:a16="http://schemas.microsoft.com/office/drawing/2014/main" id="{98BA3C01-5C32-C835-73F7-0B973987D0C9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14313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4" name="Google Shape;3274;p28">
              <a:extLst>
                <a:ext uri="{FF2B5EF4-FFF2-40B4-BE49-F238E27FC236}">
                  <a16:creationId xmlns:a16="http://schemas.microsoft.com/office/drawing/2014/main" id="{3990E9FA-0A25-1BD6-0202-437D66AE23ED}"/>
                </a:ext>
              </a:extLst>
            </p:cNvPr>
            <p:cNvGrpSpPr/>
            <p:nvPr/>
          </p:nvGrpSpPr>
          <p:grpSpPr>
            <a:xfrm>
              <a:off x="5790231" y="1918854"/>
              <a:ext cx="1987851" cy="2879270"/>
              <a:chOff x="4950115" y="845551"/>
              <a:chExt cx="784286" cy="1135986"/>
            </a:xfrm>
          </p:grpSpPr>
          <p:sp>
            <p:nvSpPr>
              <p:cNvPr id="3275" name="Google Shape;3275;p28">
                <a:extLst>
                  <a:ext uri="{FF2B5EF4-FFF2-40B4-BE49-F238E27FC236}">
                    <a16:creationId xmlns:a16="http://schemas.microsoft.com/office/drawing/2014/main" id="{E0B9BDED-5725-9215-A54B-2C380E596CD5}"/>
                  </a:ext>
                </a:extLst>
              </p:cNvPr>
              <p:cNvSpPr/>
              <p:nvPr/>
            </p:nvSpPr>
            <p:spPr>
              <a:xfrm>
                <a:off x="4951153" y="1212435"/>
                <a:ext cx="783247" cy="769102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624" extrusionOk="0">
                    <a:moveTo>
                      <a:pt x="2804" y="1"/>
                    </a:moveTo>
                    <a:lnTo>
                      <a:pt x="1176" y="1135"/>
                    </a:lnTo>
                    <a:cubicBezTo>
                      <a:pt x="430" y="1657"/>
                      <a:pt x="1" y="2509"/>
                      <a:pt x="1" y="3406"/>
                    </a:cubicBezTo>
                    <a:lnTo>
                      <a:pt x="1" y="7048"/>
                    </a:lnTo>
                    <a:lnTo>
                      <a:pt x="1618" y="6555"/>
                    </a:lnTo>
                    <a:lnTo>
                      <a:pt x="1618" y="9624"/>
                    </a:lnTo>
                    <a:lnTo>
                      <a:pt x="8170" y="9624"/>
                    </a:lnTo>
                    <a:lnTo>
                      <a:pt x="8170" y="6555"/>
                    </a:lnTo>
                    <a:lnTo>
                      <a:pt x="9800" y="7048"/>
                    </a:lnTo>
                    <a:lnTo>
                      <a:pt x="9800" y="3406"/>
                    </a:lnTo>
                    <a:cubicBezTo>
                      <a:pt x="9800" y="2509"/>
                      <a:pt x="9358" y="1657"/>
                      <a:pt x="8612" y="1135"/>
                    </a:cubicBezTo>
                    <a:lnTo>
                      <a:pt x="6984" y="1"/>
                    </a:lnTo>
                    <a:lnTo>
                      <a:pt x="4902" y="1682"/>
                    </a:lnTo>
                    <a:lnTo>
                      <a:pt x="280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35000">
                    <a:schemeClr val="accent5"/>
                  </a:gs>
                  <a:gs pos="49000">
                    <a:schemeClr val="accent4"/>
                  </a:gs>
                  <a:gs pos="7300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8">
                <a:extLst>
                  <a:ext uri="{FF2B5EF4-FFF2-40B4-BE49-F238E27FC236}">
                    <a16:creationId xmlns:a16="http://schemas.microsoft.com/office/drawing/2014/main" id="{DBD87894-60B6-D6F5-3D03-6650F2751CAA}"/>
                  </a:ext>
                </a:extLst>
              </p:cNvPr>
              <p:cNvSpPr/>
              <p:nvPr/>
            </p:nvSpPr>
            <p:spPr>
              <a:xfrm>
                <a:off x="4951153" y="1278523"/>
                <a:ext cx="129382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5796" extrusionOk="0">
                    <a:moveTo>
                      <a:pt x="1618" y="0"/>
                    </a:moveTo>
                    <a:lnTo>
                      <a:pt x="1176" y="308"/>
                    </a:lnTo>
                    <a:cubicBezTo>
                      <a:pt x="430" y="830"/>
                      <a:pt x="1" y="1682"/>
                      <a:pt x="1" y="2579"/>
                    </a:cubicBezTo>
                    <a:lnTo>
                      <a:pt x="1" y="5420"/>
                    </a:lnTo>
                    <a:lnTo>
                      <a:pt x="1417" y="5795"/>
                    </a:lnTo>
                    <a:lnTo>
                      <a:pt x="1618" y="5728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8">
                <a:extLst>
                  <a:ext uri="{FF2B5EF4-FFF2-40B4-BE49-F238E27FC236}">
                    <a16:creationId xmlns:a16="http://schemas.microsoft.com/office/drawing/2014/main" id="{53F2D934-954F-634E-B990-8572423222DD}"/>
                  </a:ext>
                </a:extLst>
              </p:cNvPr>
              <p:cNvSpPr/>
              <p:nvPr/>
            </p:nvSpPr>
            <p:spPr>
              <a:xfrm>
                <a:off x="5154934" y="1212435"/>
                <a:ext cx="374642" cy="200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2509" extrusionOk="0">
                    <a:moveTo>
                      <a:pt x="254" y="1"/>
                    </a:moveTo>
                    <a:lnTo>
                      <a:pt x="1" y="174"/>
                    </a:lnTo>
                    <a:cubicBezTo>
                      <a:pt x="375" y="683"/>
                      <a:pt x="1189" y="1708"/>
                      <a:pt x="2352" y="2509"/>
                    </a:cubicBezTo>
                    <a:cubicBezTo>
                      <a:pt x="3499" y="1708"/>
                      <a:pt x="4313" y="683"/>
                      <a:pt x="4687" y="174"/>
                    </a:cubicBezTo>
                    <a:lnTo>
                      <a:pt x="4434" y="1"/>
                    </a:lnTo>
                    <a:lnTo>
                      <a:pt x="2352" y="1682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8">
                <a:extLst>
                  <a:ext uri="{FF2B5EF4-FFF2-40B4-BE49-F238E27FC236}">
                    <a16:creationId xmlns:a16="http://schemas.microsoft.com/office/drawing/2014/main" id="{D3FB7BD5-EF7F-7773-06C3-BF1C29674C38}"/>
                  </a:ext>
                </a:extLst>
              </p:cNvPr>
              <p:cNvSpPr/>
              <p:nvPr/>
            </p:nvSpPr>
            <p:spPr>
              <a:xfrm>
                <a:off x="5225338" y="1183746"/>
                <a:ext cx="240224" cy="152398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907" extrusionOk="0">
                    <a:moveTo>
                      <a:pt x="1" y="1"/>
                    </a:moveTo>
                    <a:lnTo>
                      <a:pt x="1631" y="1907"/>
                    </a:lnTo>
                    <a:lnTo>
                      <a:pt x="2631" y="895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8">
                <a:extLst>
                  <a:ext uri="{FF2B5EF4-FFF2-40B4-BE49-F238E27FC236}">
                    <a16:creationId xmlns:a16="http://schemas.microsoft.com/office/drawing/2014/main" id="{AB0FB15E-1A4F-7B47-0C3E-E830EDB2B13E}"/>
                  </a:ext>
                </a:extLst>
              </p:cNvPr>
              <p:cNvSpPr/>
              <p:nvPr/>
            </p:nvSpPr>
            <p:spPr>
              <a:xfrm>
                <a:off x="5263777" y="1132601"/>
                <a:ext cx="157992" cy="18028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56" extrusionOk="0">
                    <a:moveTo>
                      <a:pt x="0" y="0"/>
                    </a:moveTo>
                    <a:lnTo>
                      <a:pt x="0" y="1173"/>
                    </a:lnTo>
                    <a:lnTo>
                      <a:pt x="990" y="2255"/>
                    </a:lnTo>
                    <a:lnTo>
                      <a:pt x="1977" y="1173"/>
                    </a:lnTo>
                    <a:lnTo>
                      <a:pt x="1977" y="0"/>
                    </a:lnTo>
                    <a:lnTo>
                      <a:pt x="990" y="9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8">
                <a:extLst>
                  <a:ext uri="{FF2B5EF4-FFF2-40B4-BE49-F238E27FC236}">
                    <a16:creationId xmlns:a16="http://schemas.microsoft.com/office/drawing/2014/main" id="{5AEE1BC8-261F-9E82-9601-BCCBA19EA77C}"/>
                  </a:ext>
                </a:extLst>
              </p:cNvPr>
              <p:cNvSpPr/>
              <p:nvPr/>
            </p:nvSpPr>
            <p:spPr>
              <a:xfrm>
                <a:off x="5263777" y="1111024"/>
                <a:ext cx="11963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843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362" y="1843"/>
                    </a:lnTo>
                    <a:cubicBezTo>
                      <a:pt x="1096" y="1712"/>
                      <a:pt x="1496" y="1257"/>
                      <a:pt x="1496" y="125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8">
                <a:extLst>
                  <a:ext uri="{FF2B5EF4-FFF2-40B4-BE49-F238E27FC236}">
                    <a16:creationId xmlns:a16="http://schemas.microsoft.com/office/drawing/2014/main" id="{B8C9E337-158E-5CB0-1434-3A60824F71A4}"/>
                  </a:ext>
                </a:extLst>
              </p:cNvPr>
              <p:cNvSpPr/>
              <p:nvPr/>
            </p:nvSpPr>
            <p:spPr>
              <a:xfrm>
                <a:off x="5445261" y="976689"/>
                <a:ext cx="43634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408" extrusionOk="0">
                    <a:moveTo>
                      <a:pt x="106" y="0"/>
                    </a:moveTo>
                    <a:lnTo>
                      <a:pt x="1" y="1403"/>
                    </a:lnTo>
                    <a:cubicBezTo>
                      <a:pt x="1" y="1403"/>
                      <a:pt x="48" y="1408"/>
                      <a:pt x="110" y="1408"/>
                    </a:cubicBezTo>
                    <a:cubicBezTo>
                      <a:pt x="231" y="1408"/>
                      <a:pt x="410" y="1391"/>
                      <a:pt x="427" y="1294"/>
                    </a:cubicBezTo>
                    <a:cubicBezTo>
                      <a:pt x="452" y="1150"/>
                      <a:pt x="545" y="493"/>
                      <a:pt x="507" y="333"/>
                    </a:cubicBezTo>
                    <a:cubicBezTo>
                      <a:pt x="452" y="173"/>
                      <a:pt x="106" y="0"/>
                      <a:pt x="106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8">
                <a:extLst>
                  <a:ext uri="{FF2B5EF4-FFF2-40B4-BE49-F238E27FC236}">
                    <a16:creationId xmlns:a16="http://schemas.microsoft.com/office/drawing/2014/main" id="{76D1D370-466D-0AD8-ECBD-F456398CF528}"/>
                  </a:ext>
                </a:extLst>
              </p:cNvPr>
              <p:cNvSpPr/>
              <p:nvPr/>
            </p:nvSpPr>
            <p:spPr>
              <a:xfrm>
                <a:off x="5469555" y="990514"/>
                <a:ext cx="19339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218" extrusionOk="0">
                    <a:moveTo>
                      <a:pt x="68" y="0"/>
                    </a:moveTo>
                    <a:cubicBezTo>
                      <a:pt x="81" y="215"/>
                      <a:pt x="97" y="657"/>
                      <a:pt x="1" y="1217"/>
                    </a:cubicBezTo>
                    <a:cubicBezTo>
                      <a:pt x="55" y="1201"/>
                      <a:pt x="110" y="1176"/>
                      <a:pt x="123" y="1121"/>
                    </a:cubicBezTo>
                    <a:cubicBezTo>
                      <a:pt x="148" y="977"/>
                      <a:pt x="241" y="320"/>
                      <a:pt x="203" y="160"/>
                    </a:cubicBezTo>
                    <a:cubicBezTo>
                      <a:pt x="177" y="109"/>
                      <a:pt x="135" y="55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8">
                <a:extLst>
                  <a:ext uri="{FF2B5EF4-FFF2-40B4-BE49-F238E27FC236}">
                    <a16:creationId xmlns:a16="http://schemas.microsoft.com/office/drawing/2014/main" id="{68266C72-80B5-BFAD-3532-2386209A103C}"/>
                  </a:ext>
                </a:extLst>
              </p:cNvPr>
              <p:cNvSpPr/>
              <p:nvPr/>
            </p:nvSpPr>
            <p:spPr>
              <a:xfrm>
                <a:off x="5420648" y="958469"/>
                <a:ext cx="4387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843" extrusionOk="0">
                    <a:moveTo>
                      <a:pt x="132" y="1"/>
                    </a:moveTo>
                    <a:lnTo>
                      <a:pt x="1" y="1843"/>
                    </a:lnTo>
                    <a:cubicBezTo>
                      <a:pt x="1" y="1843"/>
                      <a:pt x="321" y="1830"/>
                      <a:pt x="414" y="1670"/>
                    </a:cubicBezTo>
                    <a:cubicBezTo>
                      <a:pt x="507" y="1497"/>
                      <a:pt x="549" y="641"/>
                      <a:pt x="507" y="350"/>
                    </a:cubicBezTo>
                    <a:cubicBezTo>
                      <a:pt x="469" y="55"/>
                      <a:pt x="132" y="1"/>
                      <a:pt x="132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8">
                <a:extLst>
                  <a:ext uri="{FF2B5EF4-FFF2-40B4-BE49-F238E27FC236}">
                    <a16:creationId xmlns:a16="http://schemas.microsoft.com/office/drawing/2014/main" id="{456D2F04-A67C-9A80-85FC-BD280A8A74B7}"/>
                  </a:ext>
                </a:extLst>
              </p:cNvPr>
              <p:cNvSpPr/>
              <p:nvPr/>
            </p:nvSpPr>
            <p:spPr>
              <a:xfrm>
                <a:off x="5216867" y="845551"/>
                <a:ext cx="251812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055" extrusionOk="0">
                    <a:moveTo>
                      <a:pt x="1577" y="1"/>
                    </a:moveTo>
                    <a:cubicBezTo>
                      <a:pt x="1535" y="1"/>
                      <a:pt x="440" y="14"/>
                      <a:pt x="216" y="600"/>
                    </a:cubicBezTo>
                    <a:cubicBezTo>
                      <a:pt x="1" y="1202"/>
                      <a:pt x="27" y="2054"/>
                      <a:pt x="27" y="2054"/>
                    </a:cubicBezTo>
                    <a:lnTo>
                      <a:pt x="267" y="2054"/>
                    </a:lnTo>
                    <a:cubicBezTo>
                      <a:pt x="267" y="2054"/>
                      <a:pt x="55" y="372"/>
                      <a:pt x="1068" y="321"/>
                    </a:cubicBezTo>
                    <a:lnTo>
                      <a:pt x="1577" y="267"/>
                    </a:lnTo>
                    <a:lnTo>
                      <a:pt x="2083" y="321"/>
                    </a:lnTo>
                    <a:cubicBezTo>
                      <a:pt x="3099" y="372"/>
                      <a:pt x="2884" y="2054"/>
                      <a:pt x="2884" y="2054"/>
                    </a:cubicBezTo>
                    <a:lnTo>
                      <a:pt x="3112" y="2054"/>
                    </a:lnTo>
                    <a:cubicBezTo>
                      <a:pt x="3112" y="2054"/>
                      <a:pt x="3150" y="1202"/>
                      <a:pt x="2923" y="600"/>
                    </a:cubicBezTo>
                    <a:cubicBezTo>
                      <a:pt x="2698" y="14"/>
                      <a:pt x="1616" y="1"/>
                      <a:pt x="1577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8">
                <a:extLst>
                  <a:ext uri="{FF2B5EF4-FFF2-40B4-BE49-F238E27FC236}">
                    <a16:creationId xmlns:a16="http://schemas.microsoft.com/office/drawing/2014/main" id="{CB567F92-C40D-901C-A141-452CFA2A0DBE}"/>
                  </a:ext>
                </a:extLst>
              </p:cNvPr>
              <p:cNvSpPr/>
              <p:nvPr/>
            </p:nvSpPr>
            <p:spPr>
              <a:xfrm>
                <a:off x="5195690" y="976689"/>
                <a:ext cx="44832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408" extrusionOk="0">
                    <a:moveTo>
                      <a:pt x="439" y="0"/>
                    </a:moveTo>
                    <a:cubicBezTo>
                      <a:pt x="439" y="0"/>
                      <a:pt x="93" y="173"/>
                      <a:pt x="51" y="333"/>
                    </a:cubicBezTo>
                    <a:cubicBezTo>
                      <a:pt x="0" y="493"/>
                      <a:pt x="106" y="1150"/>
                      <a:pt x="131" y="1294"/>
                    </a:cubicBezTo>
                    <a:cubicBezTo>
                      <a:pt x="140" y="1391"/>
                      <a:pt x="323" y="1408"/>
                      <a:pt x="447" y="1408"/>
                    </a:cubicBezTo>
                    <a:cubicBezTo>
                      <a:pt x="512" y="1408"/>
                      <a:pt x="561" y="1403"/>
                      <a:pt x="561" y="1403"/>
                    </a:cubicBezTo>
                    <a:lnTo>
                      <a:pt x="439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8">
                <a:extLst>
                  <a:ext uri="{FF2B5EF4-FFF2-40B4-BE49-F238E27FC236}">
                    <a16:creationId xmlns:a16="http://schemas.microsoft.com/office/drawing/2014/main" id="{77ACAFF8-FF5F-5EFE-B89A-0A9ABD02A531}"/>
                  </a:ext>
                </a:extLst>
              </p:cNvPr>
              <p:cNvSpPr/>
              <p:nvPr/>
            </p:nvSpPr>
            <p:spPr>
              <a:xfrm>
                <a:off x="5195690" y="990514"/>
                <a:ext cx="20298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218" extrusionOk="0">
                    <a:moveTo>
                      <a:pt x="173" y="0"/>
                    </a:moveTo>
                    <a:cubicBezTo>
                      <a:pt x="119" y="55"/>
                      <a:pt x="64" y="109"/>
                      <a:pt x="51" y="160"/>
                    </a:cubicBezTo>
                    <a:cubicBezTo>
                      <a:pt x="0" y="320"/>
                      <a:pt x="106" y="977"/>
                      <a:pt x="131" y="1121"/>
                    </a:cubicBezTo>
                    <a:cubicBezTo>
                      <a:pt x="131" y="1176"/>
                      <a:pt x="186" y="1201"/>
                      <a:pt x="253" y="1217"/>
                    </a:cubicBezTo>
                    <a:cubicBezTo>
                      <a:pt x="160" y="657"/>
                      <a:pt x="160" y="215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8">
                <a:extLst>
                  <a:ext uri="{FF2B5EF4-FFF2-40B4-BE49-F238E27FC236}">
                    <a16:creationId xmlns:a16="http://schemas.microsoft.com/office/drawing/2014/main" id="{9F0910CA-3BED-3728-0021-A6B4F2050348}"/>
                  </a:ext>
                </a:extLst>
              </p:cNvPr>
              <p:cNvSpPr/>
              <p:nvPr/>
            </p:nvSpPr>
            <p:spPr>
              <a:xfrm>
                <a:off x="5221263" y="958469"/>
                <a:ext cx="42595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43" extrusionOk="0">
                    <a:moveTo>
                      <a:pt x="401" y="1"/>
                    </a:moveTo>
                    <a:cubicBezTo>
                      <a:pt x="401" y="1"/>
                      <a:pt x="64" y="55"/>
                      <a:pt x="39" y="350"/>
                    </a:cubicBezTo>
                    <a:cubicBezTo>
                      <a:pt x="0" y="641"/>
                      <a:pt x="39" y="1497"/>
                      <a:pt x="132" y="1670"/>
                    </a:cubicBezTo>
                    <a:cubicBezTo>
                      <a:pt x="225" y="1830"/>
                      <a:pt x="532" y="1843"/>
                      <a:pt x="532" y="1843"/>
                    </a:cubicBez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8">
                <a:extLst>
                  <a:ext uri="{FF2B5EF4-FFF2-40B4-BE49-F238E27FC236}">
                    <a16:creationId xmlns:a16="http://schemas.microsoft.com/office/drawing/2014/main" id="{8B319F78-0838-CE0D-3F5B-5D9D662F5063}"/>
                  </a:ext>
                </a:extLst>
              </p:cNvPr>
              <p:cNvSpPr/>
              <p:nvPr/>
            </p:nvSpPr>
            <p:spPr>
              <a:xfrm>
                <a:off x="5239163" y="858417"/>
                <a:ext cx="207220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1298" y="1201"/>
                    </a:lnTo>
                    <a:lnTo>
                      <a:pt x="2403" y="1253"/>
                    </a:lnTo>
                    <a:cubicBezTo>
                      <a:pt x="2403" y="1253"/>
                      <a:pt x="2592" y="0"/>
                      <a:pt x="1298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8">
                <a:extLst>
                  <a:ext uri="{FF2B5EF4-FFF2-40B4-BE49-F238E27FC236}">
                    <a16:creationId xmlns:a16="http://schemas.microsoft.com/office/drawing/2014/main" id="{2AC2B9BB-AD55-839A-402F-3855E7733B8B}"/>
                  </a:ext>
                </a:extLst>
              </p:cNvPr>
              <p:cNvSpPr/>
              <p:nvPr/>
            </p:nvSpPr>
            <p:spPr>
              <a:xfrm>
                <a:off x="5298060" y="885987"/>
                <a:ext cx="89665" cy="374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69" extrusionOk="0">
                    <a:moveTo>
                      <a:pt x="534" y="0"/>
                    </a:moveTo>
                    <a:cubicBezTo>
                      <a:pt x="423" y="0"/>
                      <a:pt x="0" y="29"/>
                      <a:pt x="0" y="469"/>
                    </a:cubicBezTo>
                    <a:lnTo>
                      <a:pt x="1122" y="469"/>
                    </a:lnTo>
                    <a:cubicBezTo>
                      <a:pt x="1122" y="29"/>
                      <a:pt x="699" y="0"/>
                      <a:pt x="588" y="0"/>
                    </a:cubicBezTo>
                    <a:cubicBezTo>
                      <a:pt x="571" y="0"/>
                      <a:pt x="561" y="1"/>
                      <a:pt x="561" y="1"/>
                    </a:cubicBezTo>
                    <a:cubicBezTo>
                      <a:pt x="561" y="1"/>
                      <a:pt x="551" y="0"/>
                      <a:pt x="534" y="0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8">
                <a:extLst>
                  <a:ext uri="{FF2B5EF4-FFF2-40B4-BE49-F238E27FC236}">
                    <a16:creationId xmlns:a16="http://schemas.microsoft.com/office/drawing/2014/main" id="{8DE94BD0-3704-ABE0-5824-D1FE06489A5B}"/>
                  </a:ext>
                </a:extLst>
              </p:cNvPr>
              <p:cNvSpPr/>
              <p:nvPr/>
            </p:nvSpPr>
            <p:spPr>
              <a:xfrm>
                <a:off x="5367185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6" y="0"/>
                      <a:pt x="0" y="29"/>
                      <a:pt x="0" y="55"/>
                    </a:cubicBezTo>
                    <a:cubicBezTo>
                      <a:pt x="0" y="80"/>
                      <a:pt x="16" y="109"/>
                      <a:pt x="42" y="109"/>
                    </a:cubicBezTo>
                    <a:cubicBezTo>
                      <a:pt x="81" y="109"/>
                      <a:pt x="97" y="80"/>
                      <a:pt x="97" y="55"/>
                    </a:cubicBezTo>
                    <a:cubicBezTo>
                      <a:pt x="97" y="29"/>
                      <a:pt x="81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8">
                <a:extLst>
                  <a:ext uri="{FF2B5EF4-FFF2-40B4-BE49-F238E27FC236}">
                    <a16:creationId xmlns:a16="http://schemas.microsoft.com/office/drawing/2014/main" id="{285F34D0-8188-94D3-E706-0602A2362BEE}"/>
                  </a:ext>
                </a:extLst>
              </p:cNvPr>
              <p:cNvSpPr/>
              <p:nvPr/>
            </p:nvSpPr>
            <p:spPr>
              <a:xfrm>
                <a:off x="5338496" y="932896"/>
                <a:ext cx="855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10" extrusionOk="0">
                    <a:moveTo>
                      <a:pt x="55" y="0"/>
                    </a:moveTo>
                    <a:cubicBezTo>
                      <a:pt x="26" y="0"/>
                      <a:pt x="1" y="29"/>
                      <a:pt x="1" y="55"/>
                    </a:cubicBezTo>
                    <a:cubicBezTo>
                      <a:pt x="1" y="80"/>
                      <a:pt x="26" y="109"/>
                      <a:pt x="55" y="109"/>
                    </a:cubicBezTo>
                    <a:cubicBezTo>
                      <a:pt x="81" y="109"/>
                      <a:pt x="106" y="80"/>
                      <a:pt x="106" y="55"/>
                    </a:cubicBezTo>
                    <a:cubicBezTo>
                      <a:pt x="106" y="29"/>
                      <a:pt x="81" y="0"/>
                      <a:pt x="55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8">
                <a:extLst>
                  <a:ext uri="{FF2B5EF4-FFF2-40B4-BE49-F238E27FC236}">
                    <a16:creationId xmlns:a16="http://schemas.microsoft.com/office/drawing/2014/main" id="{910252C7-7DD5-3D39-86AB-4F68BC11A573}"/>
                  </a:ext>
                </a:extLst>
              </p:cNvPr>
              <p:cNvSpPr/>
              <p:nvPr/>
            </p:nvSpPr>
            <p:spPr>
              <a:xfrm>
                <a:off x="5309568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7" y="0"/>
                      <a:pt x="1" y="29"/>
                      <a:pt x="1" y="55"/>
                    </a:cubicBezTo>
                    <a:cubicBezTo>
                      <a:pt x="1" y="80"/>
                      <a:pt x="17" y="109"/>
                      <a:pt x="42" y="109"/>
                    </a:cubicBezTo>
                    <a:cubicBezTo>
                      <a:pt x="68" y="109"/>
                      <a:pt x="97" y="80"/>
                      <a:pt x="97" y="55"/>
                    </a:cubicBezTo>
                    <a:cubicBezTo>
                      <a:pt x="97" y="29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8">
                <a:extLst>
                  <a:ext uri="{FF2B5EF4-FFF2-40B4-BE49-F238E27FC236}">
                    <a16:creationId xmlns:a16="http://schemas.microsoft.com/office/drawing/2014/main" id="{6579EF6C-904F-CA07-A2CE-6EEBC321FD9F}"/>
                  </a:ext>
                </a:extLst>
              </p:cNvPr>
              <p:cNvSpPr/>
              <p:nvPr/>
            </p:nvSpPr>
            <p:spPr>
              <a:xfrm>
                <a:off x="5228695" y="949039"/>
                <a:ext cx="228157" cy="284737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3563" extrusionOk="0">
                    <a:moveTo>
                      <a:pt x="1429" y="0"/>
                    </a:moveTo>
                    <a:cubicBezTo>
                      <a:pt x="1429" y="0"/>
                      <a:pt x="852" y="0"/>
                      <a:pt x="308" y="119"/>
                    </a:cubicBezTo>
                    <a:cubicBezTo>
                      <a:pt x="308" y="119"/>
                      <a:pt x="0" y="3258"/>
                      <a:pt x="1429" y="3562"/>
                    </a:cubicBezTo>
                    <a:cubicBezTo>
                      <a:pt x="2855" y="3258"/>
                      <a:pt x="2534" y="119"/>
                      <a:pt x="2534" y="119"/>
                    </a:cubicBezTo>
                    <a:cubicBezTo>
                      <a:pt x="1990" y="0"/>
                      <a:pt x="1429" y="0"/>
                      <a:pt x="142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8">
                <a:extLst>
                  <a:ext uri="{FF2B5EF4-FFF2-40B4-BE49-F238E27FC236}">
                    <a16:creationId xmlns:a16="http://schemas.microsoft.com/office/drawing/2014/main" id="{1B69E77E-6D7B-B428-5BE1-3C5BD3AF1897}"/>
                  </a:ext>
                </a:extLst>
              </p:cNvPr>
              <p:cNvSpPr/>
              <p:nvPr/>
            </p:nvSpPr>
            <p:spPr>
              <a:xfrm>
                <a:off x="5358715" y="1022959"/>
                <a:ext cx="64092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47" extrusionOk="0">
                    <a:moveTo>
                      <a:pt x="556" y="1"/>
                    </a:moveTo>
                    <a:cubicBezTo>
                      <a:pt x="127" y="1"/>
                      <a:pt x="1" y="235"/>
                      <a:pt x="1" y="235"/>
                    </a:cubicBezTo>
                    <a:cubicBezTo>
                      <a:pt x="97" y="240"/>
                      <a:pt x="194" y="246"/>
                      <a:pt x="288" y="246"/>
                    </a:cubicBezTo>
                    <a:cubicBezTo>
                      <a:pt x="504" y="246"/>
                      <a:pt x="698" y="209"/>
                      <a:pt x="802" y="23"/>
                    </a:cubicBezTo>
                    <a:cubicBezTo>
                      <a:pt x="710" y="8"/>
                      <a:pt x="629" y="1"/>
                      <a:pt x="5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8">
                <a:extLst>
                  <a:ext uri="{FF2B5EF4-FFF2-40B4-BE49-F238E27FC236}">
                    <a16:creationId xmlns:a16="http://schemas.microsoft.com/office/drawing/2014/main" id="{8427A3AF-990D-4C6F-F3CC-CD4FD1B9B9E7}"/>
                  </a:ext>
                </a:extLst>
              </p:cNvPr>
              <p:cNvSpPr/>
              <p:nvPr/>
            </p:nvSpPr>
            <p:spPr>
              <a:xfrm>
                <a:off x="5405544" y="954393"/>
                <a:ext cx="35482" cy="17829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3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3" y="321"/>
                      <a:pt x="110" y="1080"/>
                      <a:pt x="30" y="1733"/>
                    </a:cubicBezTo>
                    <a:cubicBezTo>
                      <a:pt x="1" y="1974"/>
                      <a:pt x="68" y="2134"/>
                      <a:pt x="203" y="2230"/>
                    </a:cubicBezTo>
                    <a:cubicBezTo>
                      <a:pt x="443" y="1240"/>
                      <a:pt x="321" y="52"/>
                      <a:pt x="321" y="52"/>
                    </a:cubicBezTo>
                    <a:cubicBezTo>
                      <a:pt x="216" y="26"/>
                      <a:pt x="110" y="13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8">
                <a:extLst>
                  <a:ext uri="{FF2B5EF4-FFF2-40B4-BE49-F238E27FC236}">
                    <a16:creationId xmlns:a16="http://schemas.microsoft.com/office/drawing/2014/main" id="{D73E08AF-0197-7D10-EC9D-BBBD3233270D}"/>
                  </a:ext>
                </a:extLst>
              </p:cNvPr>
              <p:cNvSpPr/>
              <p:nvPr/>
            </p:nvSpPr>
            <p:spPr>
              <a:xfrm>
                <a:off x="5373579" y="1023439"/>
                <a:ext cx="36441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45" extrusionOk="0">
                    <a:moveTo>
                      <a:pt x="336" y="1"/>
                    </a:moveTo>
                    <a:cubicBezTo>
                      <a:pt x="193" y="1"/>
                      <a:pt x="95" y="36"/>
                      <a:pt x="17" y="69"/>
                    </a:cubicBezTo>
                    <a:cubicBezTo>
                      <a:pt x="1" y="85"/>
                      <a:pt x="1" y="97"/>
                      <a:pt x="1" y="123"/>
                    </a:cubicBezTo>
                    <a:cubicBezTo>
                      <a:pt x="1" y="165"/>
                      <a:pt x="17" y="203"/>
                      <a:pt x="42" y="245"/>
                    </a:cubicBezTo>
                    <a:cubicBezTo>
                      <a:pt x="190" y="245"/>
                      <a:pt x="337" y="245"/>
                      <a:pt x="443" y="178"/>
                    </a:cubicBezTo>
                    <a:cubicBezTo>
                      <a:pt x="455" y="165"/>
                      <a:pt x="455" y="136"/>
                      <a:pt x="455" y="123"/>
                    </a:cubicBezTo>
                    <a:cubicBezTo>
                      <a:pt x="455" y="69"/>
                      <a:pt x="443" y="30"/>
                      <a:pt x="417" y="5"/>
                    </a:cubicBezTo>
                    <a:cubicBezTo>
                      <a:pt x="388" y="2"/>
                      <a:pt x="362" y="1"/>
                      <a:pt x="336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8">
                <a:extLst>
                  <a:ext uri="{FF2B5EF4-FFF2-40B4-BE49-F238E27FC236}">
                    <a16:creationId xmlns:a16="http://schemas.microsoft.com/office/drawing/2014/main" id="{8468A455-A9E2-C494-62F9-44B1D25288BD}"/>
                  </a:ext>
                </a:extLst>
              </p:cNvPr>
              <p:cNvSpPr/>
              <p:nvPr/>
            </p:nvSpPr>
            <p:spPr>
              <a:xfrm>
                <a:off x="5359833" y="988596"/>
                <a:ext cx="62973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" extrusionOk="0">
                    <a:moveTo>
                      <a:pt x="268" y="1"/>
                    </a:moveTo>
                    <a:cubicBezTo>
                      <a:pt x="214" y="1"/>
                      <a:pt x="155" y="4"/>
                      <a:pt x="92" y="11"/>
                    </a:cubicBezTo>
                    <a:cubicBezTo>
                      <a:pt x="54" y="11"/>
                      <a:pt x="28" y="53"/>
                      <a:pt x="12" y="91"/>
                    </a:cubicBezTo>
                    <a:cubicBezTo>
                      <a:pt x="1" y="152"/>
                      <a:pt x="54" y="202"/>
                      <a:pt x="105" y="202"/>
                    </a:cubicBezTo>
                    <a:cubicBezTo>
                      <a:pt x="110" y="202"/>
                      <a:pt x="116" y="202"/>
                      <a:pt x="121" y="200"/>
                    </a:cubicBezTo>
                    <a:cubicBezTo>
                      <a:pt x="187" y="186"/>
                      <a:pt x="280" y="172"/>
                      <a:pt x="393" y="172"/>
                    </a:cubicBezTo>
                    <a:cubicBezTo>
                      <a:pt x="506" y="172"/>
                      <a:pt x="640" y="186"/>
                      <a:pt x="788" y="226"/>
                    </a:cubicBezTo>
                    <a:cubicBezTo>
                      <a:pt x="766" y="121"/>
                      <a:pt x="595" y="1"/>
                      <a:pt x="26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8">
                <a:extLst>
                  <a:ext uri="{FF2B5EF4-FFF2-40B4-BE49-F238E27FC236}">
                    <a16:creationId xmlns:a16="http://schemas.microsoft.com/office/drawing/2014/main" id="{D06C4B31-7C18-AA5F-0E38-AE52C3FC6FEF}"/>
                  </a:ext>
                </a:extLst>
              </p:cNvPr>
              <p:cNvSpPr/>
              <p:nvPr/>
            </p:nvSpPr>
            <p:spPr>
              <a:xfrm>
                <a:off x="5262738" y="1022959"/>
                <a:ext cx="63053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47" extrusionOk="0">
                    <a:moveTo>
                      <a:pt x="241" y="1"/>
                    </a:moveTo>
                    <a:cubicBezTo>
                      <a:pt x="170" y="1"/>
                      <a:pt x="90" y="8"/>
                      <a:pt x="0" y="23"/>
                    </a:cubicBezTo>
                    <a:cubicBezTo>
                      <a:pt x="94" y="209"/>
                      <a:pt x="286" y="246"/>
                      <a:pt x="502" y="246"/>
                    </a:cubicBezTo>
                    <a:cubicBezTo>
                      <a:pt x="595" y="246"/>
                      <a:pt x="692" y="240"/>
                      <a:pt x="788" y="235"/>
                    </a:cubicBezTo>
                    <a:cubicBezTo>
                      <a:pt x="788" y="235"/>
                      <a:pt x="662" y="1"/>
                      <a:pt x="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8">
                <a:extLst>
                  <a:ext uri="{FF2B5EF4-FFF2-40B4-BE49-F238E27FC236}">
                    <a16:creationId xmlns:a16="http://schemas.microsoft.com/office/drawing/2014/main" id="{62C52679-B398-7940-67A6-EFF3EAB3DBE1}"/>
                  </a:ext>
                </a:extLst>
              </p:cNvPr>
              <p:cNvSpPr/>
              <p:nvPr/>
            </p:nvSpPr>
            <p:spPr>
              <a:xfrm>
                <a:off x="5275524" y="1023439"/>
                <a:ext cx="35402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45" extrusionOk="0">
                    <a:moveTo>
                      <a:pt x="108" y="1"/>
                    </a:moveTo>
                    <a:cubicBezTo>
                      <a:pt x="82" y="1"/>
                      <a:pt x="55" y="2"/>
                      <a:pt x="26" y="5"/>
                    </a:cubicBezTo>
                    <a:cubicBezTo>
                      <a:pt x="13" y="30"/>
                      <a:pt x="1" y="69"/>
                      <a:pt x="1" y="123"/>
                    </a:cubicBezTo>
                    <a:lnTo>
                      <a:pt x="1" y="178"/>
                    </a:lnTo>
                    <a:cubicBezTo>
                      <a:pt x="122" y="245"/>
                      <a:pt x="254" y="245"/>
                      <a:pt x="414" y="245"/>
                    </a:cubicBezTo>
                    <a:cubicBezTo>
                      <a:pt x="427" y="203"/>
                      <a:pt x="443" y="165"/>
                      <a:pt x="443" y="123"/>
                    </a:cubicBezTo>
                    <a:lnTo>
                      <a:pt x="443" y="69"/>
                    </a:lnTo>
                    <a:cubicBezTo>
                      <a:pt x="361" y="36"/>
                      <a:pt x="254" y="1"/>
                      <a:pt x="10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8">
                <a:extLst>
                  <a:ext uri="{FF2B5EF4-FFF2-40B4-BE49-F238E27FC236}">
                    <a16:creationId xmlns:a16="http://schemas.microsoft.com/office/drawing/2014/main" id="{045FE818-B321-D4CC-783A-CB086C9D993D}"/>
                  </a:ext>
                </a:extLst>
              </p:cNvPr>
              <p:cNvSpPr/>
              <p:nvPr/>
            </p:nvSpPr>
            <p:spPr>
              <a:xfrm>
                <a:off x="5262738" y="988596"/>
                <a:ext cx="61934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26" extrusionOk="0">
                    <a:moveTo>
                      <a:pt x="507" y="1"/>
                    </a:moveTo>
                    <a:cubicBezTo>
                      <a:pt x="180" y="1"/>
                      <a:pt x="11" y="121"/>
                      <a:pt x="0" y="226"/>
                    </a:cubicBezTo>
                    <a:cubicBezTo>
                      <a:pt x="141" y="186"/>
                      <a:pt x="275" y="172"/>
                      <a:pt x="388" y="172"/>
                    </a:cubicBezTo>
                    <a:cubicBezTo>
                      <a:pt x="502" y="172"/>
                      <a:pt x="595" y="186"/>
                      <a:pt x="654" y="200"/>
                    </a:cubicBezTo>
                    <a:cubicBezTo>
                      <a:pt x="661" y="202"/>
                      <a:pt x="667" y="202"/>
                      <a:pt x="673" y="202"/>
                    </a:cubicBezTo>
                    <a:cubicBezTo>
                      <a:pt x="731" y="202"/>
                      <a:pt x="774" y="152"/>
                      <a:pt x="763" y="91"/>
                    </a:cubicBezTo>
                    <a:cubicBezTo>
                      <a:pt x="763" y="53"/>
                      <a:pt x="721" y="11"/>
                      <a:pt x="683" y="11"/>
                    </a:cubicBezTo>
                    <a:cubicBezTo>
                      <a:pt x="620" y="4"/>
                      <a:pt x="561" y="1"/>
                      <a:pt x="507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8">
                <a:extLst>
                  <a:ext uri="{FF2B5EF4-FFF2-40B4-BE49-F238E27FC236}">
                    <a16:creationId xmlns:a16="http://schemas.microsoft.com/office/drawing/2014/main" id="{AD91BA62-5721-32BF-E319-2DB70E9FAA96}"/>
                  </a:ext>
                </a:extLst>
              </p:cNvPr>
              <p:cNvSpPr/>
              <p:nvPr/>
            </p:nvSpPr>
            <p:spPr>
              <a:xfrm>
                <a:off x="5603970" y="1278523"/>
                <a:ext cx="130421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796" extrusionOk="0">
                    <a:moveTo>
                      <a:pt x="1" y="0"/>
                    </a:moveTo>
                    <a:lnTo>
                      <a:pt x="1" y="5728"/>
                    </a:lnTo>
                    <a:lnTo>
                      <a:pt x="203" y="5795"/>
                    </a:lnTo>
                    <a:lnTo>
                      <a:pt x="1631" y="5420"/>
                    </a:lnTo>
                    <a:lnTo>
                      <a:pt x="1631" y="2579"/>
                    </a:lnTo>
                    <a:cubicBezTo>
                      <a:pt x="1631" y="1682"/>
                      <a:pt x="1189" y="830"/>
                      <a:pt x="443" y="30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8">
                <a:extLst>
                  <a:ext uri="{FF2B5EF4-FFF2-40B4-BE49-F238E27FC236}">
                    <a16:creationId xmlns:a16="http://schemas.microsoft.com/office/drawing/2014/main" id="{FA12F3B1-5772-BD96-B82F-5A93F88B5892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181647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388" extrusionOk="0">
                    <a:moveTo>
                      <a:pt x="2272" y="1"/>
                    </a:moveTo>
                    <a:cubicBezTo>
                      <a:pt x="2230" y="174"/>
                      <a:pt x="2045" y="773"/>
                      <a:pt x="1138" y="786"/>
                    </a:cubicBezTo>
                    <a:cubicBezTo>
                      <a:pt x="215" y="773"/>
                      <a:pt x="30" y="174"/>
                      <a:pt x="1" y="1"/>
                    </a:cubicBez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2003" y="2202"/>
                      <a:pt x="2230" y="946"/>
                      <a:pt x="2272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8">
                <a:extLst>
                  <a:ext uri="{FF2B5EF4-FFF2-40B4-BE49-F238E27FC236}">
                    <a16:creationId xmlns:a16="http://schemas.microsoft.com/office/drawing/2014/main" id="{68DF0957-79E0-1EF5-E4FD-12F57DB0EFE3}"/>
                  </a:ext>
                </a:extLst>
              </p:cNvPr>
              <p:cNvSpPr/>
              <p:nvPr/>
            </p:nvSpPr>
            <p:spPr>
              <a:xfrm>
                <a:off x="5342892" y="1042938"/>
                <a:ext cx="90704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388" extrusionOk="0">
                    <a:moveTo>
                      <a:pt x="1134" y="1"/>
                    </a:moveTo>
                    <a:cubicBezTo>
                      <a:pt x="1134" y="1"/>
                      <a:pt x="1041" y="747"/>
                      <a:pt x="561" y="1253"/>
                    </a:cubicBezTo>
                    <a:cubicBezTo>
                      <a:pt x="64" y="1763"/>
                      <a:pt x="0" y="2189"/>
                      <a:pt x="0" y="2387"/>
                    </a:cubicBezTo>
                    <a:cubicBezTo>
                      <a:pt x="865" y="2202"/>
                      <a:pt x="1092" y="946"/>
                      <a:pt x="1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8">
                <a:extLst>
                  <a:ext uri="{FF2B5EF4-FFF2-40B4-BE49-F238E27FC236}">
                    <a16:creationId xmlns:a16="http://schemas.microsoft.com/office/drawing/2014/main" id="{C9ACDB8E-E442-FD2A-4165-EA6B46A18E2C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91023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8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1138" y="2189"/>
                      <a:pt x="1058" y="1763"/>
                      <a:pt x="577" y="1253"/>
                    </a:cubicBezTo>
                    <a:cubicBezTo>
                      <a:pt x="81" y="74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22C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8">
                <a:extLst>
                  <a:ext uri="{FF2B5EF4-FFF2-40B4-BE49-F238E27FC236}">
                    <a16:creationId xmlns:a16="http://schemas.microsoft.com/office/drawing/2014/main" id="{183364EF-C696-6BE0-9A68-1FA0BA2D5EA3}"/>
                  </a:ext>
                </a:extLst>
              </p:cNvPr>
              <p:cNvSpPr/>
              <p:nvPr/>
            </p:nvSpPr>
            <p:spPr>
              <a:xfrm>
                <a:off x="5176431" y="1164486"/>
                <a:ext cx="332926" cy="221844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2776" extrusionOk="0">
                    <a:moveTo>
                      <a:pt x="1039" y="0"/>
                    </a:moveTo>
                    <a:cubicBezTo>
                      <a:pt x="832" y="0"/>
                      <a:pt x="102" y="40"/>
                      <a:pt x="1" y="601"/>
                    </a:cubicBezTo>
                    <a:cubicBezTo>
                      <a:pt x="1426" y="2430"/>
                      <a:pt x="2003" y="2737"/>
                      <a:pt x="2083" y="2776"/>
                    </a:cubicBezTo>
                    <a:cubicBezTo>
                      <a:pt x="2147" y="2737"/>
                      <a:pt x="2737" y="2430"/>
                      <a:pt x="4165" y="601"/>
                    </a:cubicBezTo>
                    <a:cubicBezTo>
                      <a:pt x="4061" y="40"/>
                      <a:pt x="3331" y="0"/>
                      <a:pt x="3124" y="0"/>
                    </a:cubicBezTo>
                    <a:cubicBezTo>
                      <a:pt x="3090" y="0"/>
                      <a:pt x="3070" y="1"/>
                      <a:pt x="3070" y="1"/>
                    </a:cubicBezTo>
                    <a:lnTo>
                      <a:pt x="3070" y="322"/>
                    </a:lnTo>
                    <a:lnTo>
                      <a:pt x="3365" y="322"/>
                    </a:lnTo>
                    <a:lnTo>
                      <a:pt x="2083" y="1856"/>
                    </a:lnTo>
                    <a:lnTo>
                      <a:pt x="802" y="322"/>
                    </a:lnTo>
                    <a:lnTo>
                      <a:pt x="1093" y="322"/>
                    </a:lnTo>
                    <a:lnTo>
                      <a:pt x="1093" y="1"/>
                    </a:lnTo>
                    <a:cubicBezTo>
                      <a:pt x="1093" y="1"/>
                      <a:pt x="1073" y="0"/>
                      <a:pt x="1039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8">
                <a:extLst>
                  <a:ext uri="{FF2B5EF4-FFF2-40B4-BE49-F238E27FC236}">
                    <a16:creationId xmlns:a16="http://schemas.microsoft.com/office/drawing/2014/main" id="{00A29ED6-05C7-73F0-1579-E1F6A436E90D}"/>
                  </a:ext>
                </a:extLst>
              </p:cNvPr>
              <p:cNvSpPr/>
              <p:nvPr/>
            </p:nvSpPr>
            <p:spPr>
              <a:xfrm>
                <a:off x="5342892" y="1205962"/>
                <a:ext cx="137853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64" extrusionOk="0">
                    <a:moveTo>
                      <a:pt x="1501" y="1"/>
                    </a:moveTo>
                    <a:cubicBezTo>
                      <a:pt x="1498" y="1"/>
                      <a:pt x="1496" y="1"/>
                      <a:pt x="1493" y="1"/>
                    </a:cubicBezTo>
                    <a:cubicBezTo>
                      <a:pt x="1227" y="56"/>
                      <a:pt x="0" y="1763"/>
                      <a:pt x="0" y="1763"/>
                    </a:cubicBezTo>
                    <a:cubicBezTo>
                      <a:pt x="0" y="1763"/>
                      <a:pt x="1725" y="1"/>
                      <a:pt x="1501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8">
                <a:extLst>
                  <a:ext uri="{FF2B5EF4-FFF2-40B4-BE49-F238E27FC236}">
                    <a16:creationId xmlns:a16="http://schemas.microsoft.com/office/drawing/2014/main" id="{46EE325D-379E-EF42-C3F1-F0C3A3652F3C}"/>
                  </a:ext>
                </a:extLst>
              </p:cNvPr>
              <p:cNvSpPr/>
              <p:nvPr/>
            </p:nvSpPr>
            <p:spPr>
              <a:xfrm>
                <a:off x="5203761" y="1205962"/>
                <a:ext cx="139212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764" extrusionOk="0">
                    <a:moveTo>
                      <a:pt x="224" y="1"/>
                    </a:moveTo>
                    <a:cubicBezTo>
                      <a:pt x="0" y="1"/>
                      <a:pt x="1741" y="1763"/>
                      <a:pt x="1741" y="1763"/>
                    </a:cubicBezTo>
                    <a:cubicBezTo>
                      <a:pt x="1741" y="1763"/>
                      <a:pt x="511" y="56"/>
                      <a:pt x="232" y="1"/>
                    </a:cubicBezTo>
                    <a:cubicBezTo>
                      <a:pt x="229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8">
                <a:extLst>
                  <a:ext uri="{FF2B5EF4-FFF2-40B4-BE49-F238E27FC236}">
                    <a16:creationId xmlns:a16="http://schemas.microsoft.com/office/drawing/2014/main" id="{018F9FB9-2778-45F1-DA6A-F5D6963D02C1}"/>
                  </a:ext>
                </a:extLst>
              </p:cNvPr>
              <p:cNvSpPr/>
              <p:nvPr/>
            </p:nvSpPr>
            <p:spPr>
              <a:xfrm>
                <a:off x="5507994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430" y="0"/>
                    </a:moveTo>
                    <a:cubicBezTo>
                      <a:pt x="350" y="106"/>
                      <a:pt x="0" y="628"/>
                      <a:pt x="375" y="1041"/>
                    </a:cubicBezTo>
                    <a:cubicBezTo>
                      <a:pt x="788" y="1493"/>
                      <a:pt x="2272" y="2188"/>
                      <a:pt x="2272" y="2951"/>
                    </a:cubicBezTo>
                    <a:cubicBezTo>
                      <a:pt x="2272" y="3697"/>
                      <a:pt x="2284" y="4924"/>
                      <a:pt x="2284" y="4924"/>
                    </a:cubicBezTo>
                    <a:lnTo>
                      <a:pt x="2832" y="5405"/>
                    </a:lnTo>
                    <a:lnTo>
                      <a:pt x="2832" y="3111"/>
                    </a:lnTo>
                    <a:cubicBezTo>
                      <a:pt x="2832" y="2214"/>
                      <a:pt x="2390" y="1362"/>
                      <a:pt x="1644" y="840"/>
                    </a:cubicBez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8">
                <a:extLst>
                  <a:ext uri="{FF2B5EF4-FFF2-40B4-BE49-F238E27FC236}">
                    <a16:creationId xmlns:a16="http://schemas.microsoft.com/office/drawing/2014/main" id="{DDDD35D5-7A14-930F-E4F2-86977645999A}"/>
                  </a:ext>
                </a:extLst>
              </p:cNvPr>
              <p:cNvSpPr/>
              <p:nvPr/>
            </p:nvSpPr>
            <p:spPr>
              <a:xfrm>
                <a:off x="4951153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2403" y="0"/>
                    </a:moveTo>
                    <a:lnTo>
                      <a:pt x="1176" y="840"/>
                    </a:lnTo>
                    <a:cubicBezTo>
                      <a:pt x="443" y="1362"/>
                      <a:pt x="1" y="2214"/>
                      <a:pt x="1" y="3111"/>
                    </a:cubicBezTo>
                    <a:lnTo>
                      <a:pt x="1" y="5405"/>
                    </a:lnTo>
                    <a:lnTo>
                      <a:pt x="548" y="4924"/>
                    </a:lnTo>
                    <a:cubicBezTo>
                      <a:pt x="548" y="4924"/>
                      <a:pt x="561" y="3697"/>
                      <a:pt x="561" y="2951"/>
                    </a:cubicBezTo>
                    <a:cubicBezTo>
                      <a:pt x="561" y="2188"/>
                      <a:pt x="2045" y="1493"/>
                      <a:pt x="2458" y="1041"/>
                    </a:cubicBezTo>
                    <a:cubicBezTo>
                      <a:pt x="2833" y="628"/>
                      <a:pt x="2483" y="106"/>
                      <a:pt x="2403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8">
                <a:extLst>
                  <a:ext uri="{FF2B5EF4-FFF2-40B4-BE49-F238E27FC236}">
                    <a16:creationId xmlns:a16="http://schemas.microsoft.com/office/drawing/2014/main" id="{5753AE13-9187-D54C-E64E-10F2EBE29524}"/>
                  </a:ext>
                </a:extLst>
              </p:cNvPr>
              <p:cNvSpPr/>
              <p:nvPr/>
            </p:nvSpPr>
            <p:spPr>
              <a:xfrm>
                <a:off x="5080454" y="1539841"/>
                <a:ext cx="523603" cy="299921"/>
              </a:xfrm>
              <a:custGeom>
                <a:avLst/>
                <a:gdLst/>
                <a:ahLst/>
                <a:cxnLst/>
                <a:rect l="l" t="t" r="r" b="b"/>
                <a:pathLst>
                  <a:path w="6552" h="3753" extrusionOk="0">
                    <a:moveTo>
                      <a:pt x="2509" y="1"/>
                    </a:moveTo>
                    <a:lnTo>
                      <a:pt x="359" y="456"/>
                    </a:lnTo>
                    <a:lnTo>
                      <a:pt x="0" y="2391"/>
                    </a:lnTo>
                    <a:lnTo>
                      <a:pt x="0" y="3752"/>
                    </a:lnTo>
                    <a:cubicBezTo>
                      <a:pt x="0" y="3752"/>
                      <a:pt x="519" y="3057"/>
                      <a:pt x="865" y="2458"/>
                    </a:cubicBezTo>
                    <a:cubicBezTo>
                      <a:pt x="1202" y="1856"/>
                      <a:pt x="1227" y="1295"/>
                      <a:pt x="1227" y="1295"/>
                    </a:cubicBezTo>
                    <a:lnTo>
                      <a:pt x="1586" y="1164"/>
                    </a:lnTo>
                    <a:cubicBezTo>
                      <a:pt x="1948" y="1029"/>
                      <a:pt x="2269" y="481"/>
                      <a:pt x="2269" y="481"/>
                    </a:cubicBezTo>
                    <a:lnTo>
                      <a:pt x="4284" y="481"/>
                    </a:lnTo>
                    <a:cubicBezTo>
                      <a:pt x="4284" y="481"/>
                      <a:pt x="4617" y="1029"/>
                      <a:pt x="4966" y="1164"/>
                    </a:cubicBezTo>
                    <a:lnTo>
                      <a:pt x="5325" y="1295"/>
                    </a:lnTo>
                    <a:cubicBezTo>
                      <a:pt x="5325" y="1295"/>
                      <a:pt x="5350" y="1856"/>
                      <a:pt x="5700" y="2458"/>
                    </a:cubicBezTo>
                    <a:cubicBezTo>
                      <a:pt x="6033" y="3057"/>
                      <a:pt x="6552" y="3752"/>
                      <a:pt x="6552" y="3752"/>
                    </a:cubicBezTo>
                    <a:lnTo>
                      <a:pt x="6552" y="2391"/>
                    </a:lnTo>
                    <a:lnTo>
                      <a:pt x="6193" y="456"/>
                    </a:lnTo>
                    <a:lnTo>
                      <a:pt x="4043" y="1"/>
                    </a:lnTo>
                    <a:lnTo>
                      <a:pt x="3284" y="9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8">
                <a:extLst>
                  <a:ext uri="{FF2B5EF4-FFF2-40B4-BE49-F238E27FC236}">
                    <a16:creationId xmlns:a16="http://schemas.microsoft.com/office/drawing/2014/main" id="{29ABCE7C-A670-16FD-2ED1-C0C13C4306AB}"/>
                  </a:ext>
                </a:extLst>
              </p:cNvPr>
              <p:cNvSpPr/>
              <p:nvPr/>
            </p:nvSpPr>
            <p:spPr>
              <a:xfrm>
                <a:off x="5218945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3" y="0"/>
                    </a:moveTo>
                    <a:cubicBezTo>
                      <a:pt x="42" y="0"/>
                      <a:pt x="1" y="51"/>
                      <a:pt x="1" y="93"/>
                    </a:cubicBezTo>
                    <a:cubicBezTo>
                      <a:pt x="1" y="147"/>
                      <a:pt x="42" y="186"/>
                      <a:pt x="93" y="186"/>
                    </a:cubicBezTo>
                    <a:lnTo>
                      <a:pt x="734" y="186"/>
                    </a:lnTo>
                    <a:cubicBezTo>
                      <a:pt x="776" y="186"/>
                      <a:pt x="814" y="147"/>
                      <a:pt x="814" y="93"/>
                    </a:cubicBezTo>
                    <a:cubicBezTo>
                      <a:pt x="814" y="51"/>
                      <a:pt x="776" y="0"/>
                      <a:pt x="73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8">
                <a:extLst>
                  <a:ext uri="{FF2B5EF4-FFF2-40B4-BE49-F238E27FC236}">
                    <a16:creationId xmlns:a16="http://schemas.microsoft.com/office/drawing/2014/main" id="{63605F09-7B3A-61C2-F476-30B6DCAC1B20}"/>
                  </a:ext>
                </a:extLst>
              </p:cNvPr>
              <p:cNvSpPr/>
              <p:nvPr/>
            </p:nvSpPr>
            <p:spPr>
              <a:xfrm>
                <a:off x="5171077" y="1475830"/>
                <a:ext cx="343395" cy="84310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1055" extrusionOk="0">
                    <a:moveTo>
                      <a:pt x="1" y="1"/>
                    </a:moveTo>
                    <a:lnTo>
                      <a:pt x="1" y="1055"/>
                    </a:lnTo>
                    <a:lnTo>
                      <a:pt x="4296" y="1055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8">
                <a:extLst>
                  <a:ext uri="{FF2B5EF4-FFF2-40B4-BE49-F238E27FC236}">
                    <a16:creationId xmlns:a16="http://schemas.microsoft.com/office/drawing/2014/main" id="{F005A0F1-8A57-F7BC-0033-564671376D12}"/>
                  </a:ext>
                </a:extLst>
              </p:cNvPr>
              <p:cNvSpPr/>
              <p:nvPr/>
            </p:nvSpPr>
            <p:spPr>
              <a:xfrm>
                <a:off x="5184902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0" y="68"/>
                      <a:pt x="0" y="161"/>
                    </a:cubicBezTo>
                    <a:cubicBezTo>
                      <a:pt x="0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8">
                <a:extLst>
                  <a:ext uri="{FF2B5EF4-FFF2-40B4-BE49-F238E27FC236}">
                    <a16:creationId xmlns:a16="http://schemas.microsoft.com/office/drawing/2014/main" id="{D42A3E36-E655-0CA2-F6A2-C431D7A73B85}"/>
                  </a:ext>
                </a:extLst>
              </p:cNvPr>
              <p:cNvSpPr/>
              <p:nvPr/>
            </p:nvSpPr>
            <p:spPr>
              <a:xfrm>
                <a:off x="5423765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8">
                <a:extLst>
                  <a:ext uri="{FF2B5EF4-FFF2-40B4-BE49-F238E27FC236}">
                    <a16:creationId xmlns:a16="http://schemas.microsoft.com/office/drawing/2014/main" id="{C76AAA72-0B01-8ABB-5BC0-122E761BF080}"/>
                  </a:ext>
                </a:extLst>
              </p:cNvPr>
              <p:cNvSpPr/>
              <p:nvPr/>
            </p:nvSpPr>
            <p:spPr>
              <a:xfrm>
                <a:off x="5242520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8">
                <a:extLst>
                  <a:ext uri="{FF2B5EF4-FFF2-40B4-BE49-F238E27FC236}">
                    <a16:creationId xmlns:a16="http://schemas.microsoft.com/office/drawing/2014/main" id="{E49F57A8-1356-1F10-F952-BDB3F0815A7C}"/>
                  </a:ext>
                </a:extLst>
              </p:cNvPr>
              <p:cNvSpPr/>
              <p:nvPr/>
            </p:nvSpPr>
            <p:spPr>
              <a:xfrm>
                <a:off x="5400430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4" y="0"/>
                    </a:moveTo>
                    <a:cubicBezTo>
                      <a:pt x="39" y="0"/>
                      <a:pt x="1" y="51"/>
                      <a:pt x="1" y="93"/>
                    </a:cubicBezTo>
                    <a:cubicBezTo>
                      <a:pt x="1" y="147"/>
                      <a:pt x="39" y="186"/>
                      <a:pt x="94" y="186"/>
                    </a:cubicBezTo>
                    <a:lnTo>
                      <a:pt x="722" y="186"/>
                    </a:lnTo>
                    <a:cubicBezTo>
                      <a:pt x="773" y="186"/>
                      <a:pt x="815" y="147"/>
                      <a:pt x="815" y="93"/>
                    </a:cubicBezTo>
                    <a:cubicBezTo>
                      <a:pt x="815" y="51"/>
                      <a:pt x="773" y="0"/>
                      <a:pt x="72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8">
                <a:extLst>
                  <a:ext uri="{FF2B5EF4-FFF2-40B4-BE49-F238E27FC236}">
                    <a16:creationId xmlns:a16="http://schemas.microsoft.com/office/drawing/2014/main" id="{1CC87212-D4F0-538F-C488-3C57C05DAB94}"/>
                  </a:ext>
                </a:extLst>
              </p:cNvPr>
              <p:cNvSpPr/>
              <p:nvPr/>
            </p:nvSpPr>
            <p:spPr>
              <a:xfrm>
                <a:off x="5373579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1" y="68"/>
                      <a:pt x="1" y="161"/>
                    </a:cubicBezTo>
                    <a:cubicBezTo>
                      <a:pt x="1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8">
                <a:extLst>
                  <a:ext uri="{FF2B5EF4-FFF2-40B4-BE49-F238E27FC236}">
                    <a16:creationId xmlns:a16="http://schemas.microsoft.com/office/drawing/2014/main" id="{208C093C-3985-07B6-85D6-A39478680225}"/>
                  </a:ext>
                </a:extLst>
              </p:cNvPr>
              <p:cNvSpPr/>
              <p:nvPr/>
            </p:nvSpPr>
            <p:spPr>
              <a:xfrm>
                <a:off x="5138072" y="1430120"/>
                <a:ext cx="9398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961" extrusionOk="0">
                    <a:moveTo>
                      <a:pt x="1110" y="1"/>
                    </a:moveTo>
                    <a:cubicBezTo>
                      <a:pt x="985" y="1"/>
                      <a:pt x="707" y="266"/>
                      <a:pt x="586" y="307"/>
                    </a:cubicBezTo>
                    <a:cubicBezTo>
                      <a:pt x="439" y="374"/>
                      <a:pt x="0" y="961"/>
                      <a:pt x="0" y="961"/>
                    </a:cubicBezTo>
                    <a:lnTo>
                      <a:pt x="692" y="826"/>
                    </a:lnTo>
                    <a:cubicBezTo>
                      <a:pt x="692" y="826"/>
                      <a:pt x="1160" y="413"/>
                      <a:pt x="1173" y="105"/>
                    </a:cubicBezTo>
                    <a:cubicBezTo>
                      <a:pt x="1176" y="30"/>
                      <a:pt x="1151" y="1"/>
                      <a:pt x="1110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8">
                <a:extLst>
                  <a:ext uri="{FF2B5EF4-FFF2-40B4-BE49-F238E27FC236}">
                    <a16:creationId xmlns:a16="http://schemas.microsoft.com/office/drawing/2014/main" id="{C21E36D8-9ED9-CF4E-E7E0-73FF49AD6C23}"/>
                  </a:ext>
                </a:extLst>
              </p:cNvPr>
              <p:cNvSpPr/>
              <p:nvPr/>
            </p:nvSpPr>
            <p:spPr>
              <a:xfrm>
                <a:off x="5080454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0" y="0"/>
                    </a:moveTo>
                    <a:lnTo>
                      <a:pt x="0" y="907"/>
                    </a:lnTo>
                    <a:cubicBezTo>
                      <a:pt x="52" y="974"/>
                      <a:pt x="106" y="1025"/>
                      <a:pt x="173" y="1080"/>
                    </a:cubicBezTo>
                    <a:lnTo>
                      <a:pt x="334" y="224"/>
                    </a:lnTo>
                    <a:cubicBezTo>
                      <a:pt x="241" y="144"/>
                      <a:pt x="132" y="80"/>
                      <a:pt x="0" y="0"/>
                    </a:cubicBez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8">
                <a:extLst>
                  <a:ext uri="{FF2B5EF4-FFF2-40B4-BE49-F238E27FC236}">
                    <a16:creationId xmlns:a16="http://schemas.microsoft.com/office/drawing/2014/main" id="{8CCB6395-41D2-E133-5B63-425AD7A5ED9A}"/>
                  </a:ext>
                </a:extLst>
              </p:cNvPr>
              <p:cNvSpPr/>
              <p:nvPr/>
            </p:nvSpPr>
            <p:spPr>
              <a:xfrm>
                <a:off x="5058957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0" y="321"/>
                      <a:pt x="55" y="680"/>
                      <a:pt x="269" y="962"/>
                    </a:cubicBezTo>
                    <a:lnTo>
                      <a:pt x="269" y="55"/>
                    </a:lnTo>
                    <a:cubicBezTo>
                      <a:pt x="228" y="39"/>
                      <a:pt x="189" y="13"/>
                      <a:pt x="148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8">
                <a:extLst>
                  <a:ext uri="{FF2B5EF4-FFF2-40B4-BE49-F238E27FC236}">
                    <a16:creationId xmlns:a16="http://schemas.microsoft.com/office/drawing/2014/main" id="{2BF0CF83-4DBF-F9FF-14E3-DFCF466DECB6}"/>
                  </a:ext>
                </a:extLst>
              </p:cNvPr>
              <p:cNvSpPr/>
              <p:nvPr/>
            </p:nvSpPr>
            <p:spPr>
              <a:xfrm>
                <a:off x="5094279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161" y="0"/>
                    </a:moveTo>
                    <a:lnTo>
                      <a:pt x="0" y="856"/>
                    </a:lnTo>
                    <a:cubicBezTo>
                      <a:pt x="173" y="990"/>
                      <a:pt x="401" y="1083"/>
                      <a:pt x="667" y="1109"/>
                    </a:cubicBezTo>
                    <a:cubicBezTo>
                      <a:pt x="667" y="1109"/>
                      <a:pt x="869" y="548"/>
                      <a:pt x="161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8">
                <a:extLst>
                  <a:ext uri="{FF2B5EF4-FFF2-40B4-BE49-F238E27FC236}">
                    <a16:creationId xmlns:a16="http://schemas.microsoft.com/office/drawing/2014/main" id="{F212A22A-9645-344F-BE68-C1690C03BCA4}"/>
                  </a:ext>
                </a:extLst>
              </p:cNvPr>
              <p:cNvSpPr/>
              <p:nvPr/>
            </p:nvSpPr>
            <p:spPr>
              <a:xfrm>
                <a:off x="506223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2089" y="0"/>
                    </a:moveTo>
                    <a:cubicBezTo>
                      <a:pt x="1729" y="0"/>
                      <a:pt x="1296" y="35"/>
                      <a:pt x="1029" y="193"/>
                    </a:cubicBezTo>
                    <a:cubicBezTo>
                      <a:pt x="709" y="379"/>
                      <a:pt x="27" y="1247"/>
                      <a:pt x="27" y="1247"/>
                    </a:cubicBezTo>
                    <a:cubicBezTo>
                      <a:pt x="1" y="2086"/>
                      <a:pt x="549" y="2406"/>
                      <a:pt x="549" y="2406"/>
                    </a:cubicBezTo>
                    <a:lnTo>
                      <a:pt x="1173" y="1753"/>
                    </a:lnTo>
                    <a:lnTo>
                      <a:pt x="1414" y="1782"/>
                    </a:lnTo>
                    <a:cubicBezTo>
                      <a:pt x="1449" y="1784"/>
                      <a:pt x="1481" y="1785"/>
                      <a:pt x="1511" y="1785"/>
                    </a:cubicBezTo>
                    <a:cubicBezTo>
                      <a:pt x="1871" y="1785"/>
                      <a:pt x="1891" y="1648"/>
                      <a:pt x="2003" y="1500"/>
                    </a:cubicBezTo>
                    <a:cubicBezTo>
                      <a:pt x="2215" y="1461"/>
                      <a:pt x="2215" y="1125"/>
                      <a:pt x="2215" y="1125"/>
                    </a:cubicBezTo>
                    <a:cubicBezTo>
                      <a:pt x="2215" y="1125"/>
                      <a:pt x="2442" y="1086"/>
                      <a:pt x="2471" y="965"/>
                    </a:cubicBezTo>
                    <a:cubicBezTo>
                      <a:pt x="2484" y="833"/>
                      <a:pt x="2564" y="699"/>
                      <a:pt x="1708" y="699"/>
                    </a:cubicBezTo>
                    <a:cubicBezTo>
                      <a:pt x="1696" y="551"/>
                      <a:pt x="1776" y="433"/>
                      <a:pt x="1962" y="420"/>
                    </a:cubicBezTo>
                    <a:cubicBezTo>
                      <a:pt x="2151" y="404"/>
                      <a:pt x="2509" y="420"/>
                      <a:pt x="2670" y="353"/>
                    </a:cubicBezTo>
                    <a:cubicBezTo>
                      <a:pt x="2830" y="273"/>
                      <a:pt x="2682" y="33"/>
                      <a:pt x="2295" y="4"/>
                    </a:cubicBezTo>
                    <a:cubicBezTo>
                      <a:pt x="2230" y="2"/>
                      <a:pt x="2161" y="0"/>
                      <a:pt x="208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8">
                <a:extLst>
                  <a:ext uri="{FF2B5EF4-FFF2-40B4-BE49-F238E27FC236}">
                    <a16:creationId xmlns:a16="http://schemas.microsoft.com/office/drawing/2014/main" id="{D01B3686-6D76-66F3-A335-77C0B862F1C6}"/>
                  </a:ext>
                </a:extLst>
              </p:cNvPr>
              <p:cNvSpPr/>
              <p:nvPr/>
            </p:nvSpPr>
            <p:spPr>
              <a:xfrm>
                <a:off x="4950115" y="1563416"/>
                <a:ext cx="197470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71" h="3607" extrusionOk="0">
                    <a:moveTo>
                      <a:pt x="1510" y="1"/>
                    </a:moveTo>
                    <a:lnTo>
                      <a:pt x="1" y="1308"/>
                    </a:lnTo>
                    <a:lnTo>
                      <a:pt x="1" y="2336"/>
                    </a:lnTo>
                    <a:cubicBezTo>
                      <a:pt x="1" y="3321"/>
                      <a:pt x="356" y="3606"/>
                      <a:pt x="738" y="3606"/>
                    </a:cubicBezTo>
                    <a:cubicBezTo>
                      <a:pt x="755" y="3606"/>
                      <a:pt x="772" y="3606"/>
                      <a:pt x="789" y="3605"/>
                    </a:cubicBezTo>
                    <a:cubicBezTo>
                      <a:pt x="1202" y="3579"/>
                      <a:pt x="1497" y="2951"/>
                      <a:pt x="2471" y="1388"/>
                    </a:cubicBezTo>
                    <a:cubicBezTo>
                      <a:pt x="1295" y="1067"/>
                      <a:pt x="1510" y="1"/>
                      <a:pt x="1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8">
                <a:extLst>
                  <a:ext uri="{FF2B5EF4-FFF2-40B4-BE49-F238E27FC236}">
                    <a16:creationId xmlns:a16="http://schemas.microsoft.com/office/drawing/2014/main" id="{8B14288B-A5C8-CC87-739C-01C54553AD32}"/>
                  </a:ext>
                </a:extLst>
              </p:cNvPr>
              <p:cNvSpPr/>
              <p:nvPr/>
            </p:nvSpPr>
            <p:spPr>
              <a:xfrm>
                <a:off x="5206159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253" y="1"/>
                    </a:moveTo>
                    <a:cubicBezTo>
                      <a:pt x="173" y="68"/>
                      <a:pt x="0" y="283"/>
                      <a:pt x="308" y="417"/>
                    </a:cubicBezTo>
                    <a:cubicBezTo>
                      <a:pt x="494" y="401"/>
                      <a:pt x="750" y="401"/>
                      <a:pt x="869" y="350"/>
                    </a:cubicBezTo>
                    <a:cubicBezTo>
                      <a:pt x="1029" y="270"/>
                      <a:pt x="881" y="30"/>
                      <a:pt x="494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8">
                <a:extLst>
                  <a:ext uri="{FF2B5EF4-FFF2-40B4-BE49-F238E27FC236}">
                    <a16:creationId xmlns:a16="http://schemas.microsoft.com/office/drawing/2014/main" id="{29E0F181-58C6-F300-5667-35E625269A0B}"/>
                  </a:ext>
                </a:extLst>
              </p:cNvPr>
              <p:cNvSpPr/>
              <p:nvPr/>
            </p:nvSpPr>
            <p:spPr>
              <a:xfrm>
                <a:off x="4953471" y="1778943"/>
                <a:ext cx="97097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10" extrusionOk="0">
                    <a:moveTo>
                      <a:pt x="372" y="1"/>
                    </a:moveTo>
                    <a:cubicBezTo>
                      <a:pt x="241" y="1"/>
                      <a:pt x="106" y="27"/>
                      <a:pt x="0" y="81"/>
                    </a:cubicBezTo>
                    <a:cubicBezTo>
                      <a:pt x="88" y="708"/>
                      <a:pt x="377" y="910"/>
                      <a:pt x="689" y="910"/>
                    </a:cubicBezTo>
                    <a:cubicBezTo>
                      <a:pt x="708" y="910"/>
                      <a:pt x="727" y="909"/>
                      <a:pt x="747" y="908"/>
                    </a:cubicBezTo>
                    <a:cubicBezTo>
                      <a:pt x="907" y="895"/>
                      <a:pt x="1042" y="802"/>
                      <a:pt x="1215" y="587"/>
                    </a:cubicBezTo>
                    <a:cubicBezTo>
                      <a:pt x="1080" y="254"/>
                      <a:pt x="760" y="1"/>
                      <a:pt x="372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8">
                <a:extLst>
                  <a:ext uri="{FF2B5EF4-FFF2-40B4-BE49-F238E27FC236}">
                    <a16:creationId xmlns:a16="http://schemas.microsoft.com/office/drawing/2014/main" id="{6151851D-349D-7A3E-40C1-C64B68596081}"/>
                  </a:ext>
                </a:extLst>
              </p:cNvPr>
              <p:cNvSpPr/>
              <p:nvPr/>
            </p:nvSpPr>
            <p:spPr>
              <a:xfrm>
                <a:off x="5452693" y="1430120"/>
                <a:ext cx="9374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961" extrusionOk="0">
                    <a:moveTo>
                      <a:pt x="69" y="1"/>
                    </a:moveTo>
                    <a:cubicBezTo>
                      <a:pt x="27" y="1"/>
                      <a:pt x="0" y="30"/>
                      <a:pt x="0" y="105"/>
                    </a:cubicBezTo>
                    <a:cubicBezTo>
                      <a:pt x="13" y="413"/>
                      <a:pt x="481" y="826"/>
                      <a:pt x="481" y="826"/>
                    </a:cubicBezTo>
                    <a:lnTo>
                      <a:pt x="1173" y="961"/>
                    </a:lnTo>
                    <a:cubicBezTo>
                      <a:pt x="1173" y="961"/>
                      <a:pt x="734" y="374"/>
                      <a:pt x="587" y="307"/>
                    </a:cubicBezTo>
                    <a:cubicBezTo>
                      <a:pt x="466" y="266"/>
                      <a:pt x="196" y="1"/>
                      <a:pt x="69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8">
                <a:extLst>
                  <a:ext uri="{FF2B5EF4-FFF2-40B4-BE49-F238E27FC236}">
                    <a16:creationId xmlns:a16="http://schemas.microsoft.com/office/drawing/2014/main" id="{7C6B633A-B124-B08B-BE54-33AE89C1D23D}"/>
                  </a:ext>
                </a:extLst>
              </p:cNvPr>
              <p:cNvSpPr/>
              <p:nvPr/>
            </p:nvSpPr>
            <p:spPr>
              <a:xfrm>
                <a:off x="5577359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334" y="0"/>
                    </a:moveTo>
                    <a:cubicBezTo>
                      <a:pt x="202" y="80"/>
                      <a:pt x="93" y="144"/>
                      <a:pt x="1" y="224"/>
                    </a:cubicBezTo>
                    <a:lnTo>
                      <a:pt x="161" y="1080"/>
                    </a:lnTo>
                    <a:cubicBezTo>
                      <a:pt x="228" y="1025"/>
                      <a:pt x="295" y="974"/>
                      <a:pt x="334" y="907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8">
                <a:extLst>
                  <a:ext uri="{FF2B5EF4-FFF2-40B4-BE49-F238E27FC236}">
                    <a16:creationId xmlns:a16="http://schemas.microsoft.com/office/drawing/2014/main" id="{A7272724-626C-C7A5-95BD-3705853E9796}"/>
                  </a:ext>
                </a:extLst>
              </p:cNvPr>
              <p:cNvSpPr/>
              <p:nvPr/>
            </p:nvSpPr>
            <p:spPr>
              <a:xfrm>
                <a:off x="5603970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35" y="1"/>
                    </a:moveTo>
                    <a:lnTo>
                      <a:pt x="135" y="1"/>
                    </a:lnTo>
                    <a:cubicBezTo>
                      <a:pt x="81" y="13"/>
                      <a:pt x="42" y="39"/>
                      <a:pt x="1" y="55"/>
                    </a:cubicBezTo>
                    <a:lnTo>
                      <a:pt x="1" y="962"/>
                    </a:lnTo>
                    <a:cubicBezTo>
                      <a:pt x="215" y="680"/>
                      <a:pt x="270" y="321"/>
                      <a:pt x="135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8">
                <a:extLst>
                  <a:ext uri="{FF2B5EF4-FFF2-40B4-BE49-F238E27FC236}">
                    <a16:creationId xmlns:a16="http://schemas.microsoft.com/office/drawing/2014/main" id="{F52EF20E-EB6C-00A6-5266-07847C2A635B}"/>
                  </a:ext>
                </a:extLst>
              </p:cNvPr>
              <p:cNvSpPr/>
              <p:nvPr/>
            </p:nvSpPr>
            <p:spPr>
              <a:xfrm>
                <a:off x="5520780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709" y="0"/>
                    </a:moveTo>
                    <a:cubicBezTo>
                      <a:pt x="1" y="548"/>
                      <a:pt x="215" y="1109"/>
                      <a:pt x="215" y="1109"/>
                    </a:cubicBezTo>
                    <a:cubicBezTo>
                      <a:pt x="481" y="1083"/>
                      <a:pt x="696" y="990"/>
                      <a:pt x="869" y="856"/>
                    </a:cubicBezTo>
                    <a:lnTo>
                      <a:pt x="709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8">
                <a:extLst>
                  <a:ext uri="{FF2B5EF4-FFF2-40B4-BE49-F238E27FC236}">
                    <a16:creationId xmlns:a16="http://schemas.microsoft.com/office/drawing/2014/main" id="{EC07060B-5911-7EAE-89F3-61C922FE25F3}"/>
                  </a:ext>
                </a:extLst>
              </p:cNvPr>
              <p:cNvSpPr/>
              <p:nvPr/>
            </p:nvSpPr>
            <p:spPr>
              <a:xfrm>
                <a:off x="539611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747" y="0"/>
                    </a:moveTo>
                    <a:cubicBezTo>
                      <a:pt x="674" y="0"/>
                      <a:pt x="603" y="2"/>
                      <a:pt x="535" y="4"/>
                    </a:cubicBezTo>
                    <a:cubicBezTo>
                      <a:pt x="148" y="33"/>
                      <a:pt x="0" y="273"/>
                      <a:pt x="161" y="353"/>
                    </a:cubicBezTo>
                    <a:cubicBezTo>
                      <a:pt x="321" y="420"/>
                      <a:pt x="680" y="404"/>
                      <a:pt x="869" y="420"/>
                    </a:cubicBezTo>
                    <a:cubicBezTo>
                      <a:pt x="1054" y="433"/>
                      <a:pt x="1147" y="551"/>
                      <a:pt x="1134" y="699"/>
                    </a:cubicBezTo>
                    <a:cubicBezTo>
                      <a:pt x="279" y="699"/>
                      <a:pt x="346" y="833"/>
                      <a:pt x="375" y="965"/>
                    </a:cubicBezTo>
                    <a:cubicBezTo>
                      <a:pt x="388" y="1086"/>
                      <a:pt x="616" y="1125"/>
                      <a:pt x="616" y="1125"/>
                    </a:cubicBezTo>
                    <a:cubicBezTo>
                      <a:pt x="616" y="1125"/>
                      <a:pt x="628" y="1461"/>
                      <a:pt x="827" y="1500"/>
                    </a:cubicBezTo>
                    <a:cubicBezTo>
                      <a:pt x="951" y="1648"/>
                      <a:pt x="961" y="1785"/>
                      <a:pt x="1319" y="1785"/>
                    </a:cubicBezTo>
                    <a:cubicBezTo>
                      <a:pt x="1349" y="1785"/>
                      <a:pt x="1381" y="1784"/>
                      <a:pt x="1416" y="1782"/>
                    </a:cubicBezTo>
                    <a:lnTo>
                      <a:pt x="1657" y="1753"/>
                    </a:lnTo>
                    <a:lnTo>
                      <a:pt x="2281" y="2406"/>
                    </a:lnTo>
                    <a:cubicBezTo>
                      <a:pt x="2281" y="2406"/>
                      <a:pt x="2829" y="2086"/>
                      <a:pt x="2804" y="1247"/>
                    </a:cubicBezTo>
                    <a:cubicBezTo>
                      <a:pt x="2804" y="1247"/>
                      <a:pt x="2121" y="379"/>
                      <a:pt x="1801" y="193"/>
                    </a:cubicBezTo>
                    <a:cubicBezTo>
                      <a:pt x="1534" y="35"/>
                      <a:pt x="1112" y="0"/>
                      <a:pt x="747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8">
                <a:extLst>
                  <a:ext uri="{FF2B5EF4-FFF2-40B4-BE49-F238E27FC236}">
                    <a16:creationId xmlns:a16="http://schemas.microsoft.com/office/drawing/2014/main" id="{33FD3D89-D7BE-E74F-EEEC-564B9896E710}"/>
                  </a:ext>
                </a:extLst>
              </p:cNvPr>
              <p:cNvSpPr/>
              <p:nvPr/>
            </p:nvSpPr>
            <p:spPr>
              <a:xfrm>
                <a:off x="5537962" y="1563416"/>
                <a:ext cx="196431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3607" extrusionOk="0">
                    <a:moveTo>
                      <a:pt x="961" y="1"/>
                    </a:moveTo>
                    <a:lnTo>
                      <a:pt x="961" y="1"/>
                    </a:lnTo>
                    <a:cubicBezTo>
                      <a:pt x="961" y="1"/>
                      <a:pt x="1163" y="1067"/>
                      <a:pt x="0" y="1388"/>
                    </a:cubicBezTo>
                    <a:cubicBezTo>
                      <a:pt x="974" y="2951"/>
                      <a:pt x="1256" y="3579"/>
                      <a:pt x="1669" y="3605"/>
                    </a:cubicBezTo>
                    <a:cubicBezTo>
                      <a:pt x="1686" y="3606"/>
                      <a:pt x="1703" y="3606"/>
                      <a:pt x="1720" y="3606"/>
                    </a:cubicBezTo>
                    <a:cubicBezTo>
                      <a:pt x="2102" y="3606"/>
                      <a:pt x="2457" y="3321"/>
                      <a:pt x="2457" y="2336"/>
                    </a:cubicBezTo>
                    <a:lnTo>
                      <a:pt x="2457" y="130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8">
                <a:extLst>
                  <a:ext uri="{FF2B5EF4-FFF2-40B4-BE49-F238E27FC236}">
                    <a16:creationId xmlns:a16="http://schemas.microsoft.com/office/drawing/2014/main" id="{3A10953B-64C6-F4AF-AE60-A37BB994D005}"/>
                  </a:ext>
                </a:extLst>
              </p:cNvPr>
              <p:cNvSpPr/>
              <p:nvPr/>
            </p:nvSpPr>
            <p:spPr>
              <a:xfrm>
                <a:off x="5396114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535" y="1"/>
                    </a:moveTo>
                    <a:cubicBezTo>
                      <a:pt x="148" y="30"/>
                      <a:pt x="0" y="270"/>
                      <a:pt x="161" y="350"/>
                    </a:cubicBezTo>
                    <a:cubicBezTo>
                      <a:pt x="279" y="401"/>
                      <a:pt x="535" y="401"/>
                      <a:pt x="734" y="417"/>
                    </a:cubicBezTo>
                    <a:cubicBezTo>
                      <a:pt x="1029" y="283"/>
                      <a:pt x="856" y="68"/>
                      <a:pt x="776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8">
                <a:extLst>
                  <a:ext uri="{FF2B5EF4-FFF2-40B4-BE49-F238E27FC236}">
                    <a16:creationId xmlns:a16="http://schemas.microsoft.com/office/drawing/2014/main" id="{6AE29E85-BACF-6852-4ED8-4C211586482F}"/>
                  </a:ext>
                </a:extLst>
              </p:cNvPr>
              <p:cNvSpPr/>
              <p:nvPr/>
            </p:nvSpPr>
            <p:spPr>
              <a:xfrm>
                <a:off x="5633938" y="1778943"/>
                <a:ext cx="98136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10" extrusionOk="0">
                    <a:moveTo>
                      <a:pt x="856" y="1"/>
                    </a:moveTo>
                    <a:cubicBezTo>
                      <a:pt x="468" y="1"/>
                      <a:pt x="135" y="254"/>
                      <a:pt x="1" y="587"/>
                    </a:cubicBezTo>
                    <a:cubicBezTo>
                      <a:pt x="174" y="802"/>
                      <a:pt x="308" y="895"/>
                      <a:pt x="468" y="908"/>
                    </a:cubicBezTo>
                    <a:cubicBezTo>
                      <a:pt x="488" y="909"/>
                      <a:pt x="507" y="910"/>
                      <a:pt x="526" y="910"/>
                    </a:cubicBezTo>
                    <a:cubicBezTo>
                      <a:pt x="838" y="910"/>
                      <a:pt x="1128" y="708"/>
                      <a:pt x="1227" y="81"/>
                    </a:cubicBezTo>
                    <a:cubicBezTo>
                      <a:pt x="1109" y="27"/>
                      <a:pt x="987" y="1"/>
                      <a:pt x="856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8">
                <a:extLst>
                  <a:ext uri="{FF2B5EF4-FFF2-40B4-BE49-F238E27FC236}">
                    <a16:creationId xmlns:a16="http://schemas.microsoft.com/office/drawing/2014/main" id="{ADE11B0F-D43B-8B23-8776-BEDF274A670E}"/>
                  </a:ext>
                </a:extLst>
              </p:cNvPr>
              <p:cNvSpPr/>
              <p:nvPr/>
            </p:nvSpPr>
            <p:spPr>
              <a:xfrm>
                <a:off x="5080454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826" y="0"/>
                    </a:moveTo>
                    <a:lnTo>
                      <a:pt x="0" y="1307"/>
                    </a:lnTo>
                    <a:lnTo>
                      <a:pt x="0" y="2217"/>
                    </a:lnTo>
                    <a:lnTo>
                      <a:pt x="1826" y="801"/>
                    </a:lnTo>
                    <a:lnTo>
                      <a:pt x="1826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8">
                <a:extLst>
                  <a:ext uri="{FF2B5EF4-FFF2-40B4-BE49-F238E27FC236}">
                    <a16:creationId xmlns:a16="http://schemas.microsoft.com/office/drawing/2014/main" id="{7F755B25-C87A-A48F-9455-28899C00E11E}"/>
                  </a:ext>
                </a:extLst>
              </p:cNvPr>
              <p:cNvSpPr/>
              <p:nvPr/>
            </p:nvSpPr>
            <p:spPr>
              <a:xfrm>
                <a:off x="5458048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" y="0"/>
                    </a:moveTo>
                    <a:lnTo>
                      <a:pt x="1" y="801"/>
                    </a:lnTo>
                    <a:lnTo>
                      <a:pt x="1827" y="2217"/>
                    </a:lnTo>
                    <a:lnTo>
                      <a:pt x="1827" y="13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8">
                <a:extLst>
                  <a:ext uri="{FF2B5EF4-FFF2-40B4-BE49-F238E27FC236}">
                    <a16:creationId xmlns:a16="http://schemas.microsoft.com/office/drawing/2014/main" id="{53991243-E93C-4FB1-902A-2AAB151CC262}"/>
                  </a:ext>
                </a:extLst>
              </p:cNvPr>
              <p:cNvSpPr/>
              <p:nvPr/>
            </p:nvSpPr>
            <p:spPr>
              <a:xfrm>
                <a:off x="5271209" y="1618956"/>
                <a:ext cx="143128" cy="959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0" extrusionOk="0">
                    <a:moveTo>
                      <a:pt x="55" y="1"/>
                    </a:moveTo>
                    <a:cubicBezTo>
                      <a:pt x="29" y="1"/>
                      <a:pt x="0" y="26"/>
                      <a:pt x="0" y="52"/>
                    </a:cubicBezTo>
                    <a:cubicBezTo>
                      <a:pt x="0" y="94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4"/>
                      <a:pt x="1791" y="52"/>
                    </a:cubicBezTo>
                    <a:cubicBezTo>
                      <a:pt x="1791" y="26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8">
                <a:extLst>
                  <a:ext uri="{FF2B5EF4-FFF2-40B4-BE49-F238E27FC236}">
                    <a16:creationId xmlns:a16="http://schemas.microsoft.com/office/drawing/2014/main" id="{93B89FB7-BD18-12AF-0DDB-7C011EA09B67}"/>
                  </a:ext>
                </a:extLst>
              </p:cNvPr>
              <p:cNvSpPr/>
              <p:nvPr/>
            </p:nvSpPr>
            <p:spPr>
              <a:xfrm>
                <a:off x="5271209" y="1755449"/>
                <a:ext cx="14312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19" extrusionOk="0">
                    <a:moveTo>
                      <a:pt x="55" y="0"/>
                    </a:moveTo>
                    <a:cubicBezTo>
                      <a:pt x="29" y="0"/>
                      <a:pt x="0" y="26"/>
                      <a:pt x="0" y="55"/>
                    </a:cubicBezTo>
                    <a:cubicBezTo>
                      <a:pt x="0" y="93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3"/>
                      <a:pt x="1791" y="55"/>
                    </a:cubicBezTo>
                    <a:cubicBezTo>
                      <a:pt x="1791" y="26"/>
                      <a:pt x="1762" y="0"/>
                      <a:pt x="172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8">
                <a:extLst>
                  <a:ext uri="{FF2B5EF4-FFF2-40B4-BE49-F238E27FC236}">
                    <a16:creationId xmlns:a16="http://schemas.microsoft.com/office/drawing/2014/main" id="{6C57A004-BC7D-55C6-36C3-5CA6DC6E5EEB}"/>
                  </a:ext>
                </a:extLst>
              </p:cNvPr>
              <p:cNvSpPr/>
              <p:nvPr/>
            </p:nvSpPr>
            <p:spPr>
              <a:xfrm>
                <a:off x="5271209" y="1891861"/>
                <a:ext cx="143128" cy="983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3" extrusionOk="0">
                    <a:moveTo>
                      <a:pt x="55" y="1"/>
                    </a:moveTo>
                    <a:cubicBezTo>
                      <a:pt x="29" y="1"/>
                      <a:pt x="0" y="30"/>
                      <a:pt x="0" y="68"/>
                    </a:cubicBezTo>
                    <a:cubicBezTo>
                      <a:pt x="0" y="94"/>
                      <a:pt x="29" y="122"/>
                      <a:pt x="55" y="122"/>
                    </a:cubicBezTo>
                    <a:lnTo>
                      <a:pt x="1724" y="122"/>
                    </a:lnTo>
                    <a:cubicBezTo>
                      <a:pt x="1762" y="122"/>
                      <a:pt x="1791" y="94"/>
                      <a:pt x="1791" y="68"/>
                    </a:cubicBezTo>
                    <a:cubicBezTo>
                      <a:pt x="1791" y="30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8">
                <a:extLst>
                  <a:ext uri="{FF2B5EF4-FFF2-40B4-BE49-F238E27FC236}">
                    <a16:creationId xmlns:a16="http://schemas.microsoft.com/office/drawing/2014/main" id="{AFDF17DD-787B-49E4-4F87-CAB2B59C5226}"/>
                  </a:ext>
                </a:extLst>
              </p:cNvPr>
              <p:cNvSpPr/>
              <p:nvPr/>
            </p:nvSpPr>
            <p:spPr>
              <a:xfrm>
                <a:off x="5239163" y="858417"/>
                <a:ext cx="116596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561" y="1240"/>
                    </a:lnTo>
                    <a:cubicBezTo>
                      <a:pt x="536" y="1092"/>
                      <a:pt x="363" y="93"/>
                      <a:pt x="1458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8">
                <a:extLst>
                  <a:ext uri="{FF2B5EF4-FFF2-40B4-BE49-F238E27FC236}">
                    <a16:creationId xmlns:a16="http://schemas.microsoft.com/office/drawing/2014/main" id="{4AE7F8AB-1964-3F46-22C7-1F7F3BAE52F4}"/>
                  </a:ext>
                </a:extLst>
              </p:cNvPr>
              <p:cNvSpPr/>
              <p:nvPr/>
            </p:nvSpPr>
            <p:spPr>
              <a:xfrm>
                <a:off x="5342892" y="1076981"/>
                <a:ext cx="42515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0" extrusionOk="0">
                    <a:moveTo>
                      <a:pt x="0" y="1"/>
                    </a:moveTo>
                    <a:lnTo>
                      <a:pt x="0" y="376"/>
                    </a:lnTo>
                    <a:cubicBezTo>
                      <a:pt x="0" y="376"/>
                      <a:pt x="124" y="529"/>
                      <a:pt x="407" y="529"/>
                    </a:cubicBezTo>
                    <a:cubicBezTo>
                      <a:pt x="445" y="529"/>
                      <a:pt x="487" y="526"/>
                      <a:pt x="532" y="520"/>
                    </a:cubicBezTo>
                    <a:cubicBezTo>
                      <a:pt x="493" y="14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8">
                <a:extLst>
                  <a:ext uri="{FF2B5EF4-FFF2-40B4-BE49-F238E27FC236}">
                    <a16:creationId xmlns:a16="http://schemas.microsoft.com/office/drawing/2014/main" id="{8C888EA4-53DD-DAA3-E61D-3B34422AE4E7}"/>
                  </a:ext>
                </a:extLst>
              </p:cNvPr>
              <p:cNvSpPr/>
              <p:nvPr/>
            </p:nvSpPr>
            <p:spPr>
              <a:xfrm>
                <a:off x="5299099" y="1076981"/>
                <a:ext cx="43873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30" extrusionOk="0">
                    <a:moveTo>
                      <a:pt x="548" y="1"/>
                    </a:moveTo>
                    <a:cubicBezTo>
                      <a:pt x="548" y="1"/>
                      <a:pt x="39" y="148"/>
                      <a:pt x="0" y="520"/>
                    </a:cubicBezTo>
                    <a:cubicBezTo>
                      <a:pt x="45" y="526"/>
                      <a:pt x="87" y="529"/>
                      <a:pt x="126" y="529"/>
                    </a:cubicBezTo>
                    <a:cubicBezTo>
                      <a:pt x="412" y="529"/>
                      <a:pt x="548" y="376"/>
                      <a:pt x="548" y="376"/>
                    </a:cubicBez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8">
                <a:extLst>
                  <a:ext uri="{FF2B5EF4-FFF2-40B4-BE49-F238E27FC236}">
                    <a16:creationId xmlns:a16="http://schemas.microsoft.com/office/drawing/2014/main" id="{1568E7BD-0185-87E0-B5F8-86521B33E429}"/>
                  </a:ext>
                </a:extLst>
              </p:cNvPr>
              <p:cNvSpPr/>
              <p:nvPr/>
            </p:nvSpPr>
            <p:spPr>
              <a:xfrm>
                <a:off x="5335140" y="1053486"/>
                <a:ext cx="20618" cy="43793"/>
              </a:xfrm>
              <a:custGeom>
                <a:avLst/>
                <a:gdLst/>
                <a:ahLst/>
                <a:cxnLst/>
                <a:rect l="l" t="t" r="r" b="b"/>
                <a:pathLst>
                  <a:path w="258" h="548" extrusionOk="0">
                    <a:moveTo>
                      <a:pt x="1" y="0"/>
                    </a:moveTo>
                    <a:lnTo>
                      <a:pt x="30" y="548"/>
                    </a:lnTo>
                    <a:lnTo>
                      <a:pt x="257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A1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8">
                <a:extLst>
                  <a:ext uri="{FF2B5EF4-FFF2-40B4-BE49-F238E27FC236}">
                    <a16:creationId xmlns:a16="http://schemas.microsoft.com/office/drawing/2014/main" id="{37864BC2-3916-BE65-4A93-EAFB7DF4D413}"/>
                  </a:ext>
                </a:extLst>
              </p:cNvPr>
              <p:cNvSpPr/>
              <p:nvPr/>
            </p:nvSpPr>
            <p:spPr>
              <a:xfrm>
                <a:off x="5217906" y="946322"/>
                <a:ext cx="198509" cy="35003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438" extrusionOk="0">
                    <a:moveTo>
                      <a:pt x="1630" y="1"/>
                    </a:moveTo>
                    <a:cubicBezTo>
                      <a:pt x="1125" y="1"/>
                      <a:pt x="614" y="80"/>
                      <a:pt x="443" y="153"/>
                    </a:cubicBezTo>
                    <a:cubicBezTo>
                      <a:pt x="183" y="258"/>
                      <a:pt x="0" y="435"/>
                      <a:pt x="385" y="435"/>
                    </a:cubicBezTo>
                    <a:cubicBezTo>
                      <a:pt x="399" y="435"/>
                      <a:pt x="412" y="435"/>
                      <a:pt x="427" y="435"/>
                    </a:cubicBezTo>
                    <a:cubicBezTo>
                      <a:pt x="869" y="435"/>
                      <a:pt x="1497" y="181"/>
                      <a:pt x="1497" y="181"/>
                    </a:cubicBezTo>
                    <a:lnTo>
                      <a:pt x="1497" y="181"/>
                    </a:lnTo>
                    <a:cubicBezTo>
                      <a:pt x="1497" y="181"/>
                      <a:pt x="1257" y="435"/>
                      <a:pt x="1455" y="435"/>
                    </a:cubicBezTo>
                    <a:cubicBezTo>
                      <a:pt x="1477" y="436"/>
                      <a:pt x="1499" y="437"/>
                      <a:pt x="1522" y="437"/>
                    </a:cubicBezTo>
                    <a:cubicBezTo>
                      <a:pt x="1944" y="437"/>
                      <a:pt x="2483" y="114"/>
                      <a:pt x="2483" y="114"/>
                    </a:cubicBezTo>
                    <a:cubicBezTo>
                      <a:pt x="2258" y="32"/>
                      <a:pt x="1945" y="1"/>
                      <a:pt x="1630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4" name="Google Shape;3344;p28">
            <a:extLst>
              <a:ext uri="{FF2B5EF4-FFF2-40B4-BE49-F238E27FC236}">
                <a16:creationId xmlns:a16="http://schemas.microsoft.com/office/drawing/2014/main" id="{B69CF0D9-D6D0-97FB-8BC0-7B45BD14CE40}"/>
              </a:ext>
            </a:extLst>
          </p:cNvPr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>
              <a:extLst>
                <a:ext uri="{FF2B5EF4-FFF2-40B4-BE49-F238E27FC236}">
                  <a16:creationId xmlns:a16="http://schemas.microsoft.com/office/drawing/2014/main" id="{024EB5D1-44FA-AADE-3EC4-9DD418D7E173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>
              <a:extLst>
                <a:ext uri="{FF2B5EF4-FFF2-40B4-BE49-F238E27FC236}">
                  <a16:creationId xmlns:a16="http://schemas.microsoft.com/office/drawing/2014/main" id="{F047DD4B-556A-E299-B62C-2D66C0536DE5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>
              <a:extLst>
                <a:ext uri="{FF2B5EF4-FFF2-40B4-BE49-F238E27FC236}">
                  <a16:creationId xmlns:a16="http://schemas.microsoft.com/office/drawing/2014/main" id="{D0D7D868-EB87-A88F-2D9C-A989EB4B3510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>
              <a:extLst>
                <a:ext uri="{FF2B5EF4-FFF2-40B4-BE49-F238E27FC236}">
                  <a16:creationId xmlns:a16="http://schemas.microsoft.com/office/drawing/2014/main" id="{B487149D-00FA-95C1-C005-AFD30D900E9B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>
              <a:extLst>
                <a:ext uri="{FF2B5EF4-FFF2-40B4-BE49-F238E27FC236}">
                  <a16:creationId xmlns:a16="http://schemas.microsoft.com/office/drawing/2014/main" id="{8C06CAB1-E682-5DE8-5E11-DDECADD284B6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>
              <a:extLst>
                <a:ext uri="{FF2B5EF4-FFF2-40B4-BE49-F238E27FC236}">
                  <a16:creationId xmlns:a16="http://schemas.microsoft.com/office/drawing/2014/main" id="{173C41BB-39D6-038E-4E84-ED139918AA96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>
              <a:extLst>
                <a:ext uri="{FF2B5EF4-FFF2-40B4-BE49-F238E27FC236}">
                  <a16:creationId xmlns:a16="http://schemas.microsoft.com/office/drawing/2014/main" id="{78DE787A-9198-5015-BB64-A1510ADD7BF5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>
            <a:extLst>
              <a:ext uri="{FF2B5EF4-FFF2-40B4-BE49-F238E27FC236}">
                <a16:creationId xmlns:a16="http://schemas.microsoft.com/office/drawing/2014/main" id="{99C531A1-0E94-B859-AC59-D07B72801EF3}"/>
              </a:ext>
            </a:extLst>
          </p:cNvPr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>
              <a:extLst>
                <a:ext uri="{FF2B5EF4-FFF2-40B4-BE49-F238E27FC236}">
                  <a16:creationId xmlns:a16="http://schemas.microsoft.com/office/drawing/2014/main" id="{01D3CD75-F6E7-FADD-EEB7-BDC3A085431D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>
              <a:extLst>
                <a:ext uri="{FF2B5EF4-FFF2-40B4-BE49-F238E27FC236}">
                  <a16:creationId xmlns:a16="http://schemas.microsoft.com/office/drawing/2014/main" id="{4C68C5D0-5395-12CE-EF9E-92F259517137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>
              <a:extLst>
                <a:ext uri="{FF2B5EF4-FFF2-40B4-BE49-F238E27FC236}">
                  <a16:creationId xmlns:a16="http://schemas.microsoft.com/office/drawing/2014/main" id="{5F6E2FF0-DE57-DFC4-7351-F38A93DECC78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19341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A69695F9-6D46-34C7-EBEA-750925F59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D7EC9850-34A0-10D9-3CF5-D3346C0D15ED}"/>
              </a:ext>
            </a:extLst>
          </p:cNvPr>
          <p:cNvGrpSpPr/>
          <p:nvPr/>
        </p:nvGrpSpPr>
        <p:grpSpPr>
          <a:xfrm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C8EA3405-0952-1F56-D524-D81E12AA765E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6A9E6230-0554-4405-6FCA-FA69D37D285E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A4516305-9878-E37C-F64E-3390DF3960BC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C6C08075-FA51-C114-9CC0-09ED42F5145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5" y="1103850"/>
            <a:ext cx="8210071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The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Core Loop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is the main cycle of actions that players repeat throughout the game.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It’s the heart of the gameplay experience, and everything in the game is built around it.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In Simple Terms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Core Loop = Action →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Reward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→ Progress →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Repeat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accent4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Ore and the blind forest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Core Loop = discover →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fight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→ collect →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open new area</a:t>
            </a:r>
            <a:r>
              <a:rPr lang="ar-BH" sz="2000" b="1" dirty="0">
                <a:solidFill>
                  <a:schemeClr val="accent4"/>
                </a:solidFill>
                <a:latin typeface="Orbitron"/>
                <a:sym typeface="Orbitron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→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Repeat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accent4"/>
              </a:solidFill>
              <a:latin typeface="Orbitron"/>
              <a:sym typeface="Orbitron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D1CA41CF-C403-696D-2046-214FE9E7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Core Loop</a:t>
            </a:r>
          </a:p>
        </p:txBody>
      </p:sp>
    </p:spTree>
    <p:extLst>
      <p:ext uri="{BB962C8B-B14F-4D97-AF65-F5344CB8AC3E}">
        <p14:creationId xmlns:p14="http://schemas.microsoft.com/office/powerpoint/2010/main" val="2089340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>
          <a:extLst>
            <a:ext uri="{FF2B5EF4-FFF2-40B4-BE49-F238E27FC236}">
              <a16:creationId xmlns:a16="http://schemas.microsoft.com/office/drawing/2014/main" id="{AC5B29D8-49D5-F305-DD7D-5A7D40C64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8" name="Google Shape;3248;p28">
            <a:extLst>
              <a:ext uri="{FF2B5EF4-FFF2-40B4-BE49-F238E27FC236}">
                <a16:creationId xmlns:a16="http://schemas.microsoft.com/office/drawing/2014/main" id="{950BC3BA-55A3-1293-E440-12806808FFF4}"/>
              </a:ext>
            </a:extLst>
          </p:cNvPr>
          <p:cNvGrpSpPr/>
          <p:nvPr/>
        </p:nvGrpSpPr>
        <p:grpSpPr>
          <a:xfrm>
            <a:off x="5162923" y="1285254"/>
            <a:ext cx="3242422" cy="2381590"/>
            <a:chOff x="296117" y="2376907"/>
            <a:chExt cx="715672" cy="525668"/>
          </a:xfrm>
        </p:grpSpPr>
        <p:sp>
          <p:nvSpPr>
            <p:cNvPr id="3249" name="Google Shape;3249;p28">
              <a:extLst>
                <a:ext uri="{FF2B5EF4-FFF2-40B4-BE49-F238E27FC236}">
                  <a16:creationId xmlns:a16="http://schemas.microsoft.com/office/drawing/2014/main" id="{3D057D91-7167-B995-5571-A67A6B4DA23E}"/>
                </a:ext>
              </a:extLst>
            </p:cNvPr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8">
              <a:extLst>
                <a:ext uri="{FF2B5EF4-FFF2-40B4-BE49-F238E27FC236}">
                  <a16:creationId xmlns:a16="http://schemas.microsoft.com/office/drawing/2014/main" id="{9452B30D-C6F4-9A4D-895E-F38438E4281A}"/>
                </a:ext>
              </a:extLst>
            </p:cNvPr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8">
              <a:extLst>
                <a:ext uri="{FF2B5EF4-FFF2-40B4-BE49-F238E27FC236}">
                  <a16:creationId xmlns:a16="http://schemas.microsoft.com/office/drawing/2014/main" id="{8373B1C1-95F4-B9D5-785A-019DE84D7C52}"/>
                </a:ext>
              </a:extLst>
            </p:cNvPr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8">
              <a:extLst>
                <a:ext uri="{FF2B5EF4-FFF2-40B4-BE49-F238E27FC236}">
                  <a16:creationId xmlns:a16="http://schemas.microsoft.com/office/drawing/2014/main" id="{2E8DB632-6087-EE29-54A6-17EF31BD4648}"/>
                </a:ext>
              </a:extLst>
            </p:cNvPr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8">
              <a:extLst>
                <a:ext uri="{FF2B5EF4-FFF2-40B4-BE49-F238E27FC236}">
                  <a16:creationId xmlns:a16="http://schemas.microsoft.com/office/drawing/2014/main" id="{F7124CC8-122C-16F8-68F7-E5EDCE1FF9B5}"/>
                </a:ext>
              </a:extLst>
            </p:cNvPr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8">
              <a:extLst>
                <a:ext uri="{FF2B5EF4-FFF2-40B4-BE49-F238E27FC236}">
                  <a16:creationId xmlns:a16="http://schemas.microsoft.com/office/drawing/2014/main" id="{3FEAE259-5197-4652-3975-B7F4A303E642}"/>
                </a:ext>
              </a:extLst>
            </p:cNvPr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8">
              <a:extLst>
                <a:ext uri="{FF2B5EF4-FFF2-40B4-BE49-F238E27FC236}">
                  <a16:creationId xmlns:a16="http://schemas.microsoft.com/office/drawing/2014/main" id="{1B78C7D4-81A9-8E8F-7A09-4A7F6DC83E5B}"/>
                </a:ext>
              </a:extLst>
            </p:cNvPr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8">
              <a:extLst>
                <a:ext uri="{FF2B5EF4-FFF2-40B4-BE49-F238E27FC236}">
                  <a16:creationId xmlns:a16="http://schemas.microsoft.com/office/drawing/2014/main" id="{F9894131-72E2-B845-03C5-FFB84CE8BABE}"/>
                </a:ext>
              </a:extLst>
            </p:cNvPr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8">
              <a:extLst>
                <a:ext uri="{FF2B5EF4-FFF2-40B4-BE49-F238E27FC236}">
                  <a16:creationId xmlns:a16="http://schemas.microsoft.com/office/drawing/2014/main" id="{EA6207FF-D30A-5BBE-CE25-FF6A35683463}"/>
                </a:ext>
              </a:extLst>
            </p:cNvPr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8" name="Google Shape;3258;p28">
            <a:extLst>
              <a:ext uri="{FF2B5EF4-FFF2-40B4-BE49-F238E27FC236}">
                <a16:creationId xmlns:a16="http://schemas.microsoft.com/office/drawing/2014/main" id="{059D840E-54E1-071C-FDE4-9AA20D4ABE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343591"/>
            <a:ext cx="3827582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ym typeface="Arimo SemiBold"/>
              </a:rPr>
              <a:t>feedback</a:t>
            </a:r>
            <a:endParaRPr lang="en-US" sz="4400" dirty="0">
              <a:solidFill>
                <a:schemeClr val="accent4"/>
              </a:solidFill>
            </a:endParaRPr>
          </a:p>
        </p:txBody>
      </p:sp>
      <p:sp>
        <p:nvSpPr>
          <p:cNvPr id="3259" name="Google Shape;3259;p28">
            <a:extLst>
              <a:ext uri="{FF2B5EF4-FFF2-40B4-BE49-F238E27FC236}">
                <a16:creationId xmlns:a16="http://schemas.microsoft.com/office/drawing/2014/main" id="{54ADD7DE-1823-01A7-3D4A-160B2B5BD65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39724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3261" name="Google Shape;3261;p28">
            <a:extLst>
              <a:ext uri="{FF2B5EF4-FFF2-40B4-BE49-F238E27FC236}">
                <a16:creationId xmlns:a16="http://schemas.microsoft.com/office/drawing/2014/main" id="{3037D507-EF8F-4377-2638-41F3A1E85A91}"/>
              </a:ext>
            </a:extLst>
          </p:cNvPr>
          <p:cNvGrpSpPr/>
          <p:nvPr/>
        </p:nvGrpSpPr>
        <p:grpSpPr>
          <a:xfrm>
            <a:off x="5364473" y="1918854"/>
            <a:ext cx="2762209" cy="2879270"/>
            <a:chOff x="5364473" y="1918854"/>
            <a:chExt cx="2762209" cy="2879270"/>
          </a:xfrm>
        </p:grpSpPr>
        <p:grpSp>
          <p:nvGrpSpPr>
            <p:cNvPr id="3262" name="Google Shape;3262;p28">
              <a:extLst>
                <a:ext uri="{FF2B5EF4-FFF2-40B4-BE49-F238E27FC236}">
                  <a16:creationId xmlns:a16="http://schemas.microsoft.com/office/drawing/2014/main" id="{7F1A4913-FEFA-866E-DF01-B459367E9B08}"/>
                </a:ext>
              </a:extLst>
            </p:cNvPr>
            <p:cNvGrpSpPr/>
            <p:nvPr/>
          </p:nvGrpSpPr>
          <p:grpSpPr>
            <a:xfrm>
              <a:off x="7123237" y="2127277"/>
              <a:ext cx="1003444" cy="2670847"/>
              <a:chOff x="6041499" y="927782"/>
              <a:chExt cx="395899" cy="1053755"/>
            </a:xfrm>
          </p:grpSpPr>
          <p:sp>
            <p:nvSpPr>
              <p:cNvPr id="3263" name="Google Shape;3263;p28">
                <a:extLst>
                  <a:ext uri="{FF2B5EF4-FFF2-40B4-BE49-F238E27FC236}">
                    <a16:creationId xmlns:a16="http://schemas.microsoft.com/office/drawing/2014/main" id="{FCC6D5F8-663F-71CE-B8B4-90101FDB4FDF}"/>
                  </a:ext>
                </a:extLst>
              </p:cNvPr>
              <p:cNvSpPr/>
              <p:nvPr/>
            </p:nvSpPr>
            <p:spPr>
              <a:xfrm>
                <a:off x="6324155" y="1217789"/>
                <a:ext cx="17182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215" y="955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8">
                <a:extLst>
                  <a:ext uri="{FF2B5EF4-FFF2-40B4-BE49-F238E27FC236}">
                    <a16:creationId xmlns:a16="http://schemas.microsoft.com/office/drawing/2014/main" id="{41D5F9AD-F7DB-6556-9E6F-5E560A14A530}"/>
                  </a:ext>
                </a:extLst>
              </p:cNvPr>
              <p:cNvSpPr/>
              <p:nvPr/>
            </p:nvSpPr>
            <p:spPr>
              <a:xfrm>
                <a:off x="6313367" y="982043"/>
                <a:ext cx="124028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3352" extrusionOk="0">
                    <a:moveTo>
                      <a:pt x="1" y="0"/>
                    </a:moveTo>
                    <a:lnTo>
                      <a:pt x="590" y="3351"/>
                    </a:lnTo>
                    <a:lnTo>
                      <a:pt x="1551" y="3351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8">
                <a:extLst>
                  <a:ext uri="{FF2B5EF4-FFF2-40B4-BE49-F238E27FC236}">
                    <a16:creationId xmlns:a16="http://schemas.microsoft.com/office/drawing/2014/main" id="{247AE0BC-24E0-D01B-6E29-FCB2B737DB4B}"/>
                  </a:ext>
                </a:extLst>
              </p:cNvPr>
              <p:cNvSpPr/>
              <p:nvPr/>
            </p:nvSpPr>
            <p:spPr>
              <a:xfrm>
                <a:off x="6068111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" y="0"/>
                    </a:moveTo>
                    <a:lnTo>
                      <a:pt x="1788" y="5084"/>
                    </a:lnTo>
                    <a:lnTo>
                      <a:pt x="4620" y="5084"/>
                    </a:lnTo>
                    <a:lnTo>
                      <a:pt x="3099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8">
                <a:extLst>
                  <a:ext uri="{FF2B5EF4-FFF2-40B4-BE49-F238E27FC236}">
                    <a16:creationId xmlns:a16="http://schemas.microsoft.com/office/drawing/2014/main" id="{C7281923-3FB6-AC9E-B022-0312AC36A099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8">
                <a:extLst>
                  <a:ext uri="{FF2B5EF4-FFF2-40B4-BE49-F238E27FC236}">
                    <a16:creationId xmlns:a16="http://schemas.microsoft.com/office/drawing/2014/main" id="{9E71FCA5-BD34-3D85-A780-5D799E72CAD4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57175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8" name="Google Shape;3268;p28">
              <a:extLst>
                <a:ext uri="{FF2B5EF4-FFF2-40B4-BE49-F238E27FC236}">
                  <a16:creationId xmlns:a16="http://schemas.microsoft.com/office/drawing/2014/main" id="{FED2C9E2-59AC-7A31-EE9D-ABAE1CFB7375}"/>
                </a:ext>
              </a:extLst>
            </p:cNvPr>
            <p:cNvGrpSpPr/>
            <p:nvPr/>
          </p:nvGrpSpPr>
          <p:grpSpPr>
            <a:xfrm>
              <a:off x="5364473" y="2127277"/>
              <a:ext cx="1006078" cy="2670847"/>
              <a:chOff x="4234325" y="927782"/>
              <a:chExt cx="396937" cy="1053755"/>
            </a:xfrm>
          </p:grpSpPr>
          <p:sp>
            <p:nvSpPr>
              <p:cNvPr id="3269" name="Google Shape;3269;p28">
                <a:extLst>
                  <a:ext uri="{FF2B5EF4-FFF2-40B4-BE49-F238E27FC236}">
                    <a16:creationId xmlns:a16="http://schemas.microsoft.com/office/drawing/2014/main" id="{0308B1CE-133F-FE18-7D5C-FA14D2A73783}"/>
                  </a:ext>
                </a:extLst>
              </p:cNvPr>
              <p:cNvSpPr/>
              <p:nvPr/>
            </p:nvSpPr>
            <p:spPr>
              <a:xfrm>
                <a:off x="4331661" y="1217789"/>
                <a:ext cx="15903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199" y="9557"/>
                    </a:lnTo>
                    <a:lnTo>
                      <a:pt x="199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8">
                <a:extLst>
                  <a:ext uri="{FF2B5EF4-FFF2-40B4-BE49-F238E27FC236}">
                    <a16:creationId xmlns:a16="http://schemas.microsoft.com/office/drawing/2014/main" id="{90568038-4931-0757-FD86-115937B1434F}"/>
                  </a:ext>
                </a:extLst>
              </p:cNvPr>
              <p:cNvSpPr/>
              <p:nvPr/>
            </p:nvSpPr>
            <p:spPr>
              <a:xfrm>
                <a:off x="4234325" y="982043"/>
                <a:ext cx="125067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3352" extrusionOk="0">
                    <a:moveTo>
                      <a:pt x="978" y="0"/>
                    </a:moveTo>
                    <a:lnTo>
                      <a:pt x="1" y="3351"/>
                    </a:lnTo>
                    <a:lnTo>
                      <a:pt x="978" y="3351"/>
                    </a:lnTo>
                    <a:lnTo>
                      <a:pt x="1564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8">
                <a:extLst>
                  <a:ext uri="{FF2B5EF4-FFF2-40B4-BE49-F238E27FC236}">
                    <a16:creationId xmlns:a16="http://schemas.microsoft.com/office/drawing/2014/main" id="{DF429906-4439-3C17-E723-B2DA34C907B2}"/>
                  </a:ext>
                </a:extLst>
              </p:cNvPr>
              <p:cNvSpPr/>
              <p:nvPr/>
            </p:nvSpPr>
            <p:spPr>
              <a:xfrm>
                <a:off x="4234325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522" y="0"/>
                    </a:moveTo>
                    <a:lnTo>
                      <a:pt x="1" y="5084"/>
                    </a:lnTo>
                    <a:lnTo>
                      <a:pt x="2833" y="5084"/>
                    </a:lnTo>
                    <a:lnTo>
                      <a:pt x="462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8">
                <a:extLst>
                  <a:ext uri="{FF2B5EF4-FFF2-40B4-BE49-F238E27FC236}">
                    <a16:creationId xmlns:a16="http://schemas.microsoft.com/office/drawing/2014/main" id="{B59FD9F5-8D9D-E7CD-4BDC-28BDD8883BC3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8">
                <a:extLst>
                  <a:ext uri="{FF2B5EF4-FFF2-40B4-BE49-F238E27FC236}">
                    <a16:creationId xmlns:a16="http://schemas.microsoft.com/office/drawing/2014/main" id="{C3CB9CFE-A123-F5CA-015C-021697C97CB7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14313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4" name="Google Shape;3274;p28">
              <a:extLst>
                <a:ext uri="{FF2B5EF4-FFF2-40B4-BE49-F238E27FC236}">
                  <a16:creationId xmlns:a16="http://schemas.microsoft.com/office/drawing/2014/main" id="{9BB7264B-F368-DEF9-6E2E-CDCD4FD9D168}"/>
                </a:ext>
              </a:extLst>
            </p:cNvPr>
            <p:cNvGrpSpPr/>
            <p:nvPr/>
          </p:nvGrpSpPr>
          <p:grpSpPr>
            <a:xfrm>
              <a:off x="5790231" y="1918854"/>
              <a:ext cx="1987851" cy="2879270"/>
              <a:chOff x="4950115" y="845551"/>
              <a:chExt cx="784286" cy="1135986"/>
            </a:xfrm>
          </p:grpSpPr>
          <p:sp>
            <p:nvSpPr>
              <p:cNvPr id="3275" name="Google Shape;3275;p28">
                <a:extLst>
                  <a:ext uri="{FF2B5EF4-FFF2-40B4-BE49-F238E27FC236}">
                    <a16:creationId xmlns:a16="http://schemas.microsoft.com/office/drawing/2014/main" id="{23EC60E3-012E-8B87-2223-9403BD409349}"/>
                  </a:ext>
                </a:extLst>
              </p:cNvPr>
              <p:cNvSpPr/>
              <p:nvPr/>
            </p:nvSpPr>
            <p:spPr>
              <a:xfrm>
                <a:off x="4951153" y="1212435"/>
                <a:ext cx="783247" cy="769102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624" extrusionOk="0">
                    <a:moveTo>
                      <a:pt x="2804" y="1"/>
                    </a:moveTo>
                    <a:lnTo>
                      <a:pt x="1176" y="1135"/>
                    </a:lnTo>
                    <a:cubicBezTo>
                      <a:pt x="430" y="1657"/>
                      <a:pt x="1" y="2509"/>
                      <a:pt x="1" y="3406"/>
                    </a:cubicBezTo>
                    <a:lnTo>
                      <a:pt x="1" y="7048"/>
                    </a:lnTo>
                    <a:lnTo>
                      <a:pt x="1618" y="6555"/>
                    </a:lnTo>
                    <a:lnTo>
                      <a:pt x="1618" y="9624"/>
                    </a:lnTo>
                    <a:lnTo>
                      <a:pt x="8170" y="9624"/>
                    </a:lnTo>
                    <a:lnTo>
                      <a:pt x="8170" y="6555"/>
                    </a:lnTo>
                    <a:lnTo>
                      <a:pt x="9800" y="7048"/>
                    </a:lnTo>
                    <a:lnTo>
                      <a:pt x="9800" y="3406"/>
                    </a:lnTo>
                    <a:cubicBezTo>
                      <a:pt x="9800" y="2509"/>
                      <a:pt x="9358" y="1657"/>
                      <a:pt x="8612" y="1135"/>
                    </a:cubicBezTo>
                    <a:lnTo>
                      <a:pt x="6984" y="1"/>
                    </a:lnTo>
                    <a:lnTo>
                      <a:pt x="4902" y="1682"/>
                    </a:lnTo>
                    <a:lnTo>
                      <a:pt x="280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35000">
                    <a:schemeClr val="accent5"/>
                  </a:gs>
                  <a:gs pos="49000">
                    <a:schemeClr val="accent4"/>
                  </a:gs>
                  <a:gs pos="7300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8">
                <a:extLst>
                  <a:ext uri="{FF2B5EF4-FFF2-40B4-BE49-F238E27FC236}">
                    <a16:creationId xmlns:a16="http://schemas.microsoft.com/office/drawing/2014/main" id="{B926BFED-2E94-696B-BD06-298063E8D443}"/>
                  </a:ext>
                </a:extLst>
              </p:cNvPr>
              <p:cNvSpPr/>
              <p:nvPr/>
            </p:nvSpPr>
            <p:spPr>
              <a:xfrm>
                <a:off x="4951153" y="1278523"/>
                <a:ext cx="129382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5796" extrusionOk="0">
                    <a:moveTo>
                      <a:pt x="1618" y="0"/>
                    </a:moveTo>
                    <a:lnTo>
                      <a:pt x="1176" y="308"/>
                    </a:lnTo>
                    <a:cubicBezTo>
                      <a:pt x="430" y="830"/>
                      <a:pt x="1" y="1682"/>
                      <a:pt x="1" y="2579"/>
                    </a:cubicBezTo>
                    <a:lnTo>
                      <a:pt x="1" y="5420"/>
                    </a:lnTo>
                    <a:lnTo>
                      <a:pt x="1417" y="5795"/>
                    </a:lnTo>
                    <a:lnTo>
                      <a:pt x="1618" y="5728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8">
                <a:extLst>
                  <a:ext uri="{FF2B5EF4-FFF2-40B4-BE49-F238E27FC236}">
                    <a16:creationId xmlns:a16="http://schemas.microsoft.com/office/drawing/2014/main" id="{14933307-3091-459F-F4DE-92A275B67AAE}"/>
                  </a:ext>
                </a:extLst>
              </p:cNvPr>
              <p:cNvSpPr/>
              <p:nvPr/>
            </p:nvSpPr>
            <p:spPr>
              <a:xfrm>
                <a:off x="5154934" y="1212435"/>
                <a:ext cx="374642" cy="200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2509" extrusionOk="0">
                    <a:moveTo>
                      <a:pt x="254" y="1"/>
                    </a:moveTo>
                    <a:lnTo>
                      <a:pt x="1" y="174"/>
                    </a:lnTo>
                    <a:cubicBezTo>
                      <a:pt x="375" y="683"/>
                      <a:pt x="1189" y="1708"/>
                      <a:pt x="2352" y="2509"/>
                    </a:cubicBezTo>
                    <a:cubicBezTo>
                      <a:pt x="3499" y="1708"/>
                      <a:pt x="4313" y="683"/>
                      <a:pt x="4687" y="174"/>
                    </a:cubicBezTo>
                    <a:lnTo>
                      <a:pt x="4434" y="1"/>
                    </a:lnTo>
                    <a:lnTo>
                      <a:pt x="2352" y="1682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8">
                <a:extLst>
                  <a:ext uri="{FF2B5EF4-FFF2-40B4-BE49-F238E27FC236}">
                    <a16:creationId xmlns:a16="http://schemas.microsoft.com/office/drawing/2014/main" id="{76C308CF-7752-C2FB-FB57-1A1A2FA3C18C}"/>
                  </a:ext>
                </a:extLst>
              </p:cNvPr>
              <p:cNvSpPr/>
              <p:nvPr/>
            </p:nvSpPr>
            <p:spPr>
              <a:xfrm>
                <a:off x="5225338" y="1183746"/>
                <a:ext cx="240224" cy="152398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907" extrusionOk="0">
                    <a:moveTo>
                      <a:pt x="1" y="1"/>
                    </a:moveTo>
                    <a:lnTo>
                      <a:pt x="1631" y="1907"/>
                    </a:lnTo>
                    <a:lnTo>
                      <a:pt x="2631" y="895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8">
                <a:extLst>
                  <a:ext uri="{FF2B5EF4-FFF2-40B4-BE49-F238E27FC236}">
                    <a16:creationId xmlns:a16="http://schemas.microsoft.com/office/drawing/2014/main" id="{D0D9C37A-C446-C86F-1BD0-F2006B05FA06}"/>
                  </a:ext>
                </a:extLst>
              </p:cNvPr>
              <p:cNvSpPr/>
              <p:nvPr/>
            </p:nvSpPr>
            <p:spPr>
              <a:xfrm>
                <a:off x="5263777" y="1132601"/>
                <a:ext cx="157992" cy="18028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56" extrusionOk="0">
                    <a:moveTo>
                      <a:pt x="0" y="0"/>
                    </a:moveTo>
                    <a:lnTo>
                      <a:pt x="0" y="1173"/>
                    </a:lnTo>
                    <a:lnTo>
                      <a:pt x="990" y="2255"/>
                    </a:lnTo>
                    <a:lnTo>
                      <a:pt x="1977" y="1173"/>
                    </a:lnTo>
                    <a:lnTo>
                      <a:pt x="1977" y="0"/>
                    </a:lnTo>
                    <a:lnTo>
                      <a:pt x="990" y="9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8">
                <a:extLst>
                  <a:ext uri="{FF2B5EF4-FFF2-40B4-BE49-F238E27FC236}">
                    <a16:creationId xmlns:a16="http://schemas.microsoft.com/office/drawing/2014/main" id="{9EBD53A4-2ACD-C012-F2AD-0EE0E3E72E6A}"/>
                  </a:ext>
                </a:extLst>
              </p:cNvPr>
              <p:cNvSpPr/>
              <p:nvPr/>
            </p:nvSpPr>
            <p:spPr>
              <a:xfrm>
                <a:off x="5263777" y="1111024"/>
                <a:ext cx="11963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843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362" y="1843"/>
                    </a:lnTo>
                    <a:cubicBezTo>
                      <a:pt x="1096" y="1712"/>
                      <a:pt x="1496" y="1257"/>
                      <a:pt x="1496" y="125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8">
                <a:extLst>
                  <a:ext uri="{FF2B5EF4-FFF2-40B4-BE49-F238E27FC236}">
                    <a16:creationId xmlns:a16="http://schemas.microsoft.com/office/drawing/2014/main" id="{272BDEF5-267D-007E-0B9A-E028E97DEA71}"/>
                  </a:ext>
                </a:extLst>
              </p:cNvPr>
              <p:cNvSpPr/>
              <p:nvPr/>
            </p:nvSpPr>
            <p:spPr>
              <a:xfrm>
                <a:off x="5445261" y="976689"/>
                <a:ext cx="43634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408" extrusionOk="0">
                    <a:moveTo>
                      <a:pt x="106" y="0"/>
                    </a:moveTo>
                    <a:lnTo>
                      <a:pt x="1" y="1403"/>
                    </a:lnTo>
                    <a:cubicBezTo>
                      <a:pt x="1" y="1403"/>
                      <a:pt x="48" y="1408"/>
                      <a:pt x="110" y="1408"/>
                    </a:cubicBezTo>
                    <a:cubicBezTo>
                      <a:pt x="231" y="1408"/>
                      <a:pt x="410" y="1391"/>
                      <a:pt x="427" y="1294"/>
                    </a:cubicBezTo>
                    <a:cubicBezTo>
                      <a:pt x="452" y="1150"/>
                      <a:pt x="545" y="493"/>
                      <a:pt x="507" y="333"/>
                    </a:cubicBezTo>
                    <a:cubicBezTo>
                      <a:pt x="452" y="173"/>
                      <a:pt x="106" y="0"/>
                      <a:pt x="106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8">
                <a:extLst>
                  <a:ext uri="{FF2B5EF4-FFF2-40B4-BE49-F238E27FC236}">
                    <a16:creationId xmlns:a16="http://schemas.microsoft.com/office/drawing/2014/main" id="{F688B823-E466-14C6-AC72-7BBFC05EDC82}"/>
                  </a:ext>
                </a:extLst>
              </p:cNvPr>
              <p:cNvSpPr/>
              <p:nvPr/>
            </p:nvSpPr>
            <p:spPr>
              <a:xfrm>
                <a:off x="5469555" y="990514"/>
                <a:ext cx="19339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218" extrusionOk="0">
                    <a:moveTo>
                      <a:pt x="68" y="0"/>
                    </a:moveTo>
                    <a:cubicBezTo>
                      <a:pt x="81" y="215"/>
                      <a:pt x="97" y="657"/>
                      <a:pt x="1" y="1217"/>
                    </a:cubicBezTo>
                    <a:cubicBezTo>
                      <a:pt x="55" y="1201"/>
                      <a:pt x="110" y="1176"/>
                      <a:pt x="123" y="1121"/>
                    </a:cubicBezTo>
                    <a:cubicBezTo>
                      <a:pt x="148" y="977"/>
                      <a:pt x="241" y="320"/>
                      <a:pt x="203" y="160"/>
                    </a:cubicBezTo>
                    <a:cubicBezTo>
                      <a:pt x="177" y="109"/>
                      <a:pt x="135" y="55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8">
                <a:extLst>
                  <a:ext uri="{FF2B5EF4-FFF2-40B4-BE49-F238E27FC236}">
                    <a16:creationId xmlns:a16="http://schemas.microsoft.com/office/drawing/2014/main" id="{B1E6E1D3-0DDE-EBCE-8F56-6257CFDD8300}"/>
                  </a:ext>
                </a:extLst>
              </p:cNvPr>
              <p:cNvSpPr/>
              <p:nvPr/>
            </p:nvSpPr>
            <p:spPr>
              <a:xfrm>
                <a:off x="5420648" y="958469"/>
                <a:ext cx="4387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843" extrusionOk="0">
                    <a:moveTo>
                      <a:pt x="132" y="1"/>
                    </a:moveTo>
                    <a:lnTo>
                      <a:pt x="1" y="1843"/>
                    </a:lnTo>
                    <a:cubicBezTo>
                      <a:pt x="1" y="1843"/>
                      <a:pt x="321" y="1830"/>
                      <a:pt x="414" y="1670"/>
                    </a:cubicBezTo>
                    <a:cubicBezTo>
                      <a:pt x="507" y="1497"/>
                      <a:pt x="549" y="641"/>
                      <a:pt x="507" y="350"/>
                    </a:cubicBezTo>
                    <a:cubicBezTo>
                      <a:pt x="469" y="55"/>
                      <a:pt x="132" y="1"/>
                      <a:pt x="132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8">
                <a:extLst>
                  <a:ext uri="{FF2B5EF4-FFF2-40B4-BE49-F238E27FC236}">
                    <a16:creationId xmlns:a16="http://schemas.microsoft.com/office/drawing/2014/main" id="{8CC5F705-D1D2-BBEB-E964-0B4324840A86}"/>
                  </a:ext>
                </a:extLst>
              </p:cNvPr>
              <p:cNvSpPr/>
              <p:nvPr/>
            </p:nvSpPr>
            <p:spPr>
              <a:xfrm>
                <a:off x="5216867" y="845551"/>
                <a:ext cx="251812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055" extrusionOk="0">
                    <a:moveTo>
                      <a:pt x="1577" y="1"/>
                    </a:moveTo>
                    <a:cubicBezTo>
                      <a:pt x="1535" y="1"/>
                      <a:pt x="440" y="14"/>
                      <a:pt x="216" y="600"/>
                    </a:cubicBezTo>
                    <a:cubicBezTo>
                      <a:pt x="1" y="1202"/>
                      <a:pt x="27" y="2054"/>
                      <a:pt x="27" y="2054"/>
                    </a:cubicBezTo>
                    <a:lnTo>
                      <a:pt x="267" y="2054"/>
                    </a:lnTo>
                    <a:cubicBezTo>
                      <a:pt x="267" y="2054"/>
                      <a:pt x="55" y="372"/>
                      <a:pt x="1068" y="321"/>
                    </a:cubicBezTo>
                    <a:lnTo>
                      <a:pt x="1577" y="267"/>
                    </a:lnTo>
                    <a:lnTo>
                      <a:pt x="2083" y="321"/>
                    </a:lnTo>
                    <a:cubicBezTo>
                      <a:pt x="3099" y="372"/>
                      <a:pt x="2884" y="2054"/>
                      <a:pt x="2884" y="2054"/>
                    </a:cubicBezTo>
                    <a:lnTo>
                      <a:pt x="3112" y="2054"/>
                    </a:lnTo>
                    <a:cubicBezTo>
                      <a:pt x="3112" y="2054"/>
                      <a:pt x="3150" y="1202"/>
                      <a:pt x="2923" y="600"/>
                    </a:cubicBezTo>
                    <a:cubicBezTo>
                      <a:pt x="2698" y="14"/>
                      <a:pt x="1616" y="1"/>
                      <a:pt x="1577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8">
                <a:extLst>
                  <a:ext uri="{FF2B5EF4-FFF2-40B4-BE49-F238E27FC236}">
                    <a16:creationId xmlns:a16="http://schemas.microsoft.com/office/drawing/2014/main" id="{B9F1E801-C6C2-5BB5-0E78-740C89C82A98}"/>
                  </a:ext>
                </a:extLst>
              </p:cNvPr>
              <p:cNvSpPr/>
              <p:nvPr/>
            </p:nvSpPr>
            <p:spPr>
              <a:xfrm>
                <a:off x="5195690" y="976689"/>
                <a:ext cx="44832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408" extrusionOk="0">
                    <a:moveTo>
                      <a:pt x="439" y="0"/>
                    </a:moveTo>
                    <a:cubicBezTo>
                      <a:pt x="439" y="0"/>
                      <a:pt x="93" y="173"/>
                      <a:pt x="51" y="333"/>
                    </a:cubicBezTo>
                    <a:cubicBezTo>
                      <a:pt x="0" y="493"/>
                      <a:pt x="106" y="1150"/>
                      <a:pt x="131" y="1294"/>
                    </a:cubicBezTo>
                    <a:cubicBezTo>
                      <a:pt x="140" y="1391"/>
                      <a:pt x="323" y="1408"/>
                      <a:pt x="447" y="1408"/>
                    </a:cubicBezTo>
                    <a:cubicBezTo>
                      <a:pt x="512" y="1408"/>
                      <a:pt x="561" y="1403"/>
                      <a:pt x="561" y="1403"/>
                    </a:cubicBezTo>
                    <a:lnTo>
                      <a:pt x="439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8">
                <a:extLst>
                  <a:ext uri="{FF2B5EF4-FFF2-40B4-BE49-F238E27FC236}">
                    <a16:creationId xmlns:a16="http://schemas.microsoft.com/office/drawing/2014/main" id="{8C3FB0EB-69E6-6A6F-6F42-5D4CDBEB2A28}"/>
                  </a:ext>
                </a:extLst>
              </p:cNvPr>
              <p:cNvSpPr/>
              <p:nvPr/>
            </p:nvSpPr>
            <p:spPr>
              <a:xfrm>
                <a:off x="5195690" y="990514"/>
                <a:ext cx="20298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218" extrusionOk="0">
                    <a:moveTo>
                      <a:pt x="173" y="0"/>
                    </a:moveTo>
                    <a:cubicBezTo>
                      <a:pt x="119" y="55"/>
                      <a:pt x="64" y="109"/>
                      <a:pt x="51" y="160"/>
                    </a:cubicBezTo>
                    <a:cubicBezTo>
                      <a:pt x="0" y="320"/>
                      <a:pt x="106" y="977"/>
                      <a:pt x="131" y="1121"/>
                    </a:cubicBezTo>
                    <a:cubicBezTo>
                      <a:pt x="131" y="1176"/>
                      <a:pt x="186" y="1201"/>
                      <a:pt x="253" y="1217"/>
                    </a:cubicBezTo>
                    <a:cubicBezTo>
                      <a:pt x="160" y="657"/>
                      <a:pt x="160" y="215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8">
                <a:extLst>
                  <a:ext uri="{FF2B5EF4-FFF2-40B4-BE49-F238E27FC236}">
                    <a16:creationId xmlns:a16="http://schemas.microsoft.com/office/drawing/2014/main" id="{9B119DFC-D96C-AC4D-164F-2FBBE3B74766}"/>
                  </a:ext>
                </a:extLst>
              </p:cNvPr>
              <p:cNvSpPr/>
              <p:nvPr/>
            </p:nvSpPr>
            <p:spPr>
              <a:xfrm>
                <a:off x="5221263" y="958469"/>
                <a:ext cx="42595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43" extrusionOk="0">
                    <a:moveTo>
                      <a:pt x="401" y="1"/>
                    </a:moveTo>
                    <a:cubicBezTo>
                      <a:pt x="401" y="1"/>
                      <a:pt x="64" y="55"/>
                      <a:pt x="39" y="350"/>
                    </a:cubicBezTo>
                    <a:cubicBezTo>
                      <a:pt x="0" y="641"/>
                      <a:pt x="39" y="1497"/>
                      <a:pt x="132" y="1670"/>
                    </a:cubicBezTo>
                    <a:cubicBezTo>
                      <a:pt x="225" y="1830"/>
                      <a:pt x="532" y="1843"/>
                      <a:pt x="532" y="1843"/>
                    </a:cubicBez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8">
                <a:extLst>
                  <a:ext uri="{FF2B5EF4-FFF2-40B4-BE49-F238E27FC236}">
                    <a16:creationId xmlns:a16="http://schemas.microsoft.com/office/drawing/2014/main" id="{348543F1-C8A5-CDC7-0A79-EC33B054094E}"/>
                  </a:ext>
                </a:extLst>
              </p:cNvPr>
              <p:cNvSpPr/>
              <p:nvPr/>
            </p:nvSpPr>
            <p:spPr>
              <a:xfrm>
                <a:off x="5239163" y="858417"/>
                <a:ext cx="207220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1298" y="1201"/>
                    </a:lnTo>
                    <a:lnTo>
                      <a:pt x="2403" y="1253"/>
                    </a:lnTo>
                    <a:cubicBezTo>
                      <a:pt x="2403" y="1253"/>
                      <a:pt x="2592" y="0"/>
                      <a:pt x="1298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8">
                <a:extLst>
                  <a:ext uri="{FF2B5EF4-FFF2-40B4-BE49-F238E27FC236}">
                    <a16:creationId xmlns:a16="http://schemas.microsoft.com/office/drawing/2014/main" id="{933A8CD8-94E6-F151-014E-D9FBF7681695}"/>
                  </a:ext>
                </a:extLst>
              </p:cNvPr>
              <p:cNvSpPr/>
              <p:nvPr/>
            </p:nvSpPr>
            <p:spPr>
              <a:xfrm>
                <a:off x="5298060" y="885987"/>
                <a:ext cx="89665" cy="374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69" extrusionOk="0">
                    <a:moveTo>
                      <a:pt x="534" y="0"/>
                    </a:moveTo>
                    <a:cubicBezTo>
                      <a:pt x="423" y="0"/>
                      <a:pt x="0" y="29"/>
                      <a:pt x="0" y="469"/>
                    </a:cubicBezTo>
                    <a:lnTo>
                      <a:pt x="1122" y="469"/>
                    </a:lnTo>
                    <a:cubicBezTo>
                      <a:pt x="1122" y="29"/>
                      <a:pt x="699" y="0"/>
                      <a:pt x="588" y="0"/>
                    </a:cubicBezTo>
                    <a:cubicBezTo>
                      <a:pt x="571" y="0"/>
                      <a:pt x="561" y="1"/>
                      <a:pt x="561" y="1"/>
                    </a:cubicBezTo>
                    <a:cubicBezTo>
                      <a:pt x="561" y="1"/>
                      <a:pt x="551" y="0"/>
                      <a:pt x="534" y="0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8">
                <a:extLst>
                  <a:ext uri="{FF2B5EF4-FFF2-40B4-BE49-F238E27FC236}">
                    <a16:creationId xmlns:a16="http://schemas.microsoft.com/office/drawing/2014/main" id="{A1C86E49-65B6-58BC-9F41-07A98B5022C4}"/>
                  </a:ext>
                </a:extLst>
              </p:cNvPr>
              <p:cNvSpPr/>
              <p:nvPr/>
            </p:nvSpPr>
            <p:spPr>
              <a:xfrm>
                <a:off x="5367185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6" y="0"/>
                      <a:pt x="0" y="29"/>
                      <a:pt x="0" y="55"/>
                    </a:cubicBezTo>
                    <a:cubicBezTo>
                      <a:pt x="0" y="80"/>
                      <a:pt x="16" y="109"/>
                      <a:pt x="42" y="109"/>
                    </a:cubicBezTo>
                    <a:cubicBezTo>
                      <a:pt x="81" y="109"/>
                      <a:pt x="97" y="80"/>
                      <a:pt x="97" y="55"/>
                    </a:cubicBezTo>
                    <a:cubicBezTo>
                      <a:pt x="97" y="29"/>
                      <a:pt x="81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8">
                <a:extLst>
                  <a:ext uri="{FF2B5EF4-FFF2-40B4-BE49-F238E27FC236}">
                    <a16:creationId xmlns:a16="http://schemas.microsoft.com/office/drawing/2014/main" id="{307670C5-2867-63FA-0901-B6E579493B1E}"/>
                  </a:ext>
                </a:extLst>
              </p:cNvPr>
              <p:cNvSpPr/>
              <p:nvPr/>
            </p:nvSpPr>
            <p:spPr>
              <a:xfrm>
                <a:off x="5338496" y="932896"/>
                <a:ext cx="855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10" extrusionOk="0">
                    <a:moveTo>
                      <a:pt x="55" y="0"/>
                    </a:moveTo>
                    <a:cubicBezTo>
                      <a:pt x="26" y="0"/>
                      <a:pt x="1" y="29"/>
                      <a:pt x="1" y="55"/>
                    </a:cubicBezTo>
                    <a:cubicBezTo>
                      <a:pt x="1" y="80"/>
                      <a:pt x="26" y="109"/>
                      <a:pt x="55" y="109"/>
                    </a:cubicBezTo>
                    <a:cubicBezTo>
                      <a:pt x="81" y="109"/>
                      <a:pt x="106" y="80"/>
                      <a:pt x="106" y="55"/>
                    </a:cubicBezTo>
                    <a:cubicBezTo>
                      <a:pt x="106" y="29"/>
                      <a:pt x="81" y="0"/>
                      <a:pt x="55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8">
                <a:extLst>
                  <a:ext uri="{FF2B5EF4-FFF2-40B4-BE49-F238E27FC236}">
                    <a16:creationId xmlns:a16="http://schemas.microsoft.com/office/drawing/2014/main" id="{88F438E5-42A4-B8AF-D1A1-B6182A849450}"/>
                  </a:ext>
                </a:extLst>
              </p:cNvPr>
              <p:cNvSpPr/>
              <p:nvPr/>
            </p:nvSpPr>
            <p:spPr>
              <a:xfrm>
                <a:off x="5309568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7" y="0"/>
                      <a:pt x="1" y="29"/>
                      <a:pt x="1" y="55"/>
                    </a:cubicBezTo>
                    <a:cubicBezTo>
                      <a:pt x="1" y="80"/>
                      <a:pt x="17" y="109"/>
                      <a:pt x="42" y="109"/>
                    </a:cubicBezTo>
                    <a:cubicBezTo>
                      <a:pt x="68" y="109"/>
                      <a:pt x="97" y="80"/>
                      <a:pt x="97" y="55"/>
                    </a:cubicBezTo>
                    <a:cubicBezTo>
                      <a:pt x="97" y="29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8">
                <a:extLst>
                  <a:ext uri="{FF2B5EF4-FFF2-40B4-BE49-F238E27FC236}">
                    <a16:creationId xmlns:a16="http://schemas.microsoft.com/office/drawing/2014/main" id="{19C95385-4B6A-B2E5-34E5-77C61D53FA69}"/>
                  </a:ext>
                </a:extLst>
              </p:cNvPr>
              <p:cNvSpPr/>
              <p:nvPr/>
            </p:nvSpPr>
            <p:spPr>
              <a:xfrm>
                <a:off x="5228695" y="949039"/>
                <a:ext cx="228157" cy="284737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3563" extrusionOk="0">
                    <a:moveTo>
                      <a:pt x="1429" y="0"/>
                    </a:moveTo>
                    <a:cubicBezTo>
                      <a:pt x="1429" y="0"/>
                      <a:pt x="852" y="0"/>
                      <a:pt x="308" y="119"/>
                    </a:cubicBezTo>
                    <a:cubicBezTo>
                      <a:pt x="308" y="119"/>
                      <a:pt x="0" y="3258"/>
                      <a:pt x="1429" y="3562"/>
                    </a:cubicBezTo>
                    <a:cubicBezTo>
                      <a:pt x="2855" y="3258"/>
                      <a:pt x="2534" y="119"/>
                      <a:pt x="2534" y="119"/>
                    </a:cubicBezTo>
                    <a:cubicBezTo>
                      <a:pt x="1990" y="0"/>
                      <a:pt x="1429" y="0"/>
                      <a:pt x="142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8">
                <a:extLst>
                  <a:ext uri="{FF2B5EF4-FFF2-40B4-BE49-F238E27FC236}">
                    <a16:creationId xmlns:a16="http://schemas.microsoft.com/office/drawing/2014/main" id="{C6D2960C-803D-DF45-3D93-6E692ECCEB42}"/>
                  </a:ext>
                </a:extLst>
              </p:cNvPr>
              <p:cNvSpPr/>
              <p:nvPr/>
            </p:nvSpPr>
            <p:spPr>
              <a:xfrm>
                <a:off x="5358715" y="1022959"/>
                <a:ext cx="64092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47" extrusionOk="0">
                    <a:moveTo>
                      <a:pt x="556" y="1"/>
                    </a:moveTo>
                    <a:cubicBezTo>
                      <a:pt x="127" y="1"/>
                      <a:pt x="1" y="235"/>
                      <a:pt x="1" y="235"/>
                    </a:cubicBezTo>
                    <a:cubicBezTo>
                      <a:pt x="97" y="240"/>
                      <a:pt x="194" y="246"/>
                      <a:pt x="288" y="246"/>
                    </a:cubicBezTo>
                    <a:cubicBezTo>
                      <a:pt x="504" y="246"/>
                      <a:pt x="698" y="209"/>
                      <a:pt x="802" y="23"/>
                    </a:cubicBezTo>
                    <a:cubicBezTo>
                      <a:pt x="710" y="8"/>
                      <a:pt x="629" y="1"/>
                      <a:pt x="5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8">
                <a:extLst>
                  <a:ext uri="{FF2B5EF4-FFF2-40B4-BE49-F238E27FC236}">
                    <a16:creationId xmlns:a16="http://schemas.microsoft.com/office/drawing/2014/main" id="{DD55068E-6ED5-D9A7-A904-1F25B7157FB2}"/>
                  </a:ext>
                </a:extLst>
              </p:cNvPr>
              <p:cNvSpPr/>
              <p:nvPr/>
            </p:nvSpPr>
            <p:spPr>
              <a:xfrm>
                <a:off x="5405544" y="954393"/>
                <a:ext cx="35482" cy="17829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3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3" y="321"/>
                      <a:pt x="110" y="1080"/>
                      <a:pt x="30" y="1733"/>
                    </a:cubicBezTo>
                    <a:cubicBezTo>
                      <a:pt x="1" y="1974"/>
                      <a:pt x="68" y="2134"/>
                      <a:pt x="203" y="2230"/>
                    </a:cubicBezTo>
                    <a:cubicBezTo>
                      <a:pt x="443" y="1240"/>
                      <a:pt x="321" y="52"/>
                      <a:pt x="321" y="52"/>
                    </a:cubicBezTo>
                    <a:cubicBezTo>
                      <a:pt x="216" y="26"/>
                      <a:pt x="110" y="13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8">
                <a:extLst>
                  <a:ext uri="{FF2B5EF4-FFF2-40B4-BE49-F238E27FC236}">
                    <a16:creationId xmlns:a16="http://schemas.microsoft.com/office/drawing/2014/main" id="{DEBF31B9-236E-8338-86D2-2D68332A0C43}"/>
                  </a:ext>
                </a:extLst>
              </p:cNvPr>
              <p:cNvSpPr/>
              <p:nvPr/>
            </p:nvSpPr>
            <p:spPr>
              <a:xfrm>
                <a:off x="5373579" y="1023439"/>
                <a:ext cx="36441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45" extrusionOk="0">
                    <a:moveTo>
                      <a:pt x="336" y="1"/>
                    </a:moveTo>
                    <a:cubicBezTo>
                      <a:pt x="193" y="1"/>
                      <a:pt x="95" y="36"/>
                      <a:pt x="17" y="69"/>
                    </a:cubicBezTo>
                    <a:cubicBezTo>
                      <a:pt x="1" y="85"/>
                      <a:pt x="1" y="97"/>
                      <a:pt x="1" y="123"/>
                    </a:cubicBezTo>
                    <a:cubicBezTo>
                      <a:pt x="1" y="165"/>
                      <a:pt x="17" y="203"/>
                      <a:pt x="42" y="245"/>
                    </a:cubicBezTo>
                    <a:cubicBezTo>
                      <a:pt x="190" y="245"/>
                      <a:pt x="337" y="245"/>
                      <a:pt x="443" y="178"/>
                    </a:cubicBezTo>
                    <a:cubicBezTo>
                      <a:pt x="455" y="165"/>
                      <a:pt x="455" y="136"/>
                      <a:pt x="455" y="123"/>
                    </a:cubicBezTo>
                    <a:cubicBezTo>
                      <a:pt x="455" y="69"/>
                      <a:pt x="443" y="30"/>
                      <a:pt x="417" y="5"/>
                    </a:cubicBezTo>
                    <a:cubicBezTo>
                      <a:pt x="388" y="2"/>
                      <a:pt x="362" y="1"/>
                      <a:pt x="336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8">
                <a:extLst>
                  <a:ext uri="{FF2B5EF4-FFF2-40B4-BE49-F238E27FC236}">
                    <a16:creationId xmlns:a16="http://schemas.microsoft.com/office/drawing/2014/main" id="{79993EAA-E9B3-414A-AC01-273E3C4E8944}"/>
                  </a:ext>
                </a:extLst>
              </p:cNvPr>
              <p:cNvSpPr/>
              <p:nvPr/>
            </p:nvSpPr>
            <p:spPr>
              <a:xfrm>
                <a:off x="5359833" y="988596"/>
                <a:ext cx="62973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" extrusionOk="0">
                    <a:moveTo>
                      <a:pt x="268" y="1"/>
                    </a:moveTo>
                    <a:cubicBezTo>
                      <a:pt x="214" y="1"/>
                      <a:pt x="155" y="4"/>
                      <a:pt x="92" y="11"/>
                    </a:cubicBezTo>
                    <a:cubicBezTo>
                      <a:pt x="54" y="11"/>
                      <a:pt x="28" y="53"/>
                      <a:pt x="12" y="91"/>
                    </a:cubicBezTo>
                    <a:cubicBezTo>
                      <a:pt x="1" y="152"/>
                      <a:pt x="54" y="202"/>
                      <a:pt x="105" y="202"/>
                    </a:cubicBezTo>
                    <a:cubicBezTo>
                      <a:pt x="110" y="202"/>
                      <a:pt x="116" y="202"/>
                      <a:pt x="121" y="200"/>
                    </a:cubicBezTo>
                    <a:cubicBezTo>
                      <a:pt x="187" y="186"/>
                      <a:pt x="280" y="172"/>
                      <a:pt x="393" y="172"/>
                    </a:cubicBezTo>
                    <a:cubicBezTo>
                      <a:pt x="506" y="172"/>
                      <a:pt x="640" y="186"/>
                      <a:pt x="788" y="226"/>
                    </a:cubicBezTo>
                    <a:cubicBezTo>
                      <a:pt x="766" y="121"/>
                      <a:pt x="595" y="1"/>
                      <a:pt x="26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8">
                <a:extLst>
                  <a:ext uri="{FF2B5EF4-FFF2-40B4-BE49-F238E27FC236}">
                    <a16:creationId xmlns:a16="http://schemas.microsoft.com/office/drawing/2014/main" id="{3E3369FA-078A-CF7F-C740-7E0AFA39EC21}"/>
                  </a:ext>
                </a:extLst>
              </p:cNvPr>
              <p:cNvSpPr/>
              <p:nvPr/>
            </p:nvSpPr>
            <p:spPr>
              <a:xfrm>
                <a:off x="5262738" y="1022959"/>
                <a:ext cx="63053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47" extrusionOk="0">
                    <a:moveTo>
                      <a:pt x="241" y="1"/>
                    </a:moveTo>
                    <a:cubicBezTo>
                      <a:pt x="170" y="1"/>
                      <a:pt x="90" y="8"/>
                      <a:pt x="0" y="23"/>
                    </a:cubicBezTo>
                    <a:cubicBezTo>
                      <a:pt x="94" y="209"/>
                      <a:pt x="286" y="246"/>
                      <a:pt x="502" y="246"/>
                    </a:cubicBezTo>
                    <a:cubicBezTo>
                      <a:pt x="595" y="246"/>
                      <a:pt x="692" y="240"/>
                      <a:pt x="788" y="235"/>
                    </a:cubicBezTo>
                    <a:cubicBezTo>
                      <a:pt x="788" y="235"/>
                      <a:pt x="662" y="1"/>
                      <a:pt x="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8">
                <a:extLst>
                  <a:ext uri="{FF2B5EF4-FFF2-40B4-BE49-F238E27FC236}">
                    <a16:creationId xmlns:a16="http://schemas.microsoft.com/office/drawing/2014/main" id="{D2B9B28C-295F-9907-75B2-525B10622475}"/>
                  </a:ext>
                </a:extLst>
              </p:cNvPr>
              <p:cNvSpPr/>
              <p:nvPr/>
            </p:nvSpPr>
            <p:spPr>
              <a:xfrm>
                <a:off x="5275524" y="1023439"/>
                <a:ext cx="35402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45" extrusionOk="0">
                    <a:moveTo>
                      <a:pt x="108" y="1"/>
                    </a:moveTo>
                    <a:cubicBezTo>
                      <a:pt x="82" y="1"/>
                      <a:pt x="55" y="2"/>
                      <a:pt x="26" y="5"/>
                    </a:cubicBezTo>
                    <a:cubicBezTo>
                      <a:pt x="13" y="30"/>
                      <a:pt x="1" y="69"/>
                      <a:pt x="1" y="123"/>
                    </a:cubicBezTo>
                    <a:lnTo>
                      <a:pt x="1" y="178"/>
                    </a:lnTo>
                    <a:cubicBezTo>
                      <a:pt x="122" y="245"/>
                      <a:pt x="254" y="245"/>
                      <a:pt x="414" y="245"/>
                    </a:cubicBezTo>
                    <a:cubicBezTo>
                      <a:pt x="427" y="203"/>
                      <a:pt x="443" y="165"/>
                      <a:pt x="443" y="123"/>
                    </a:cubicBezTo>
                    <a:lnTo>
                      <a:pt x="443" y="69"/>
                    </a:lnTo>
                    <a:cubicBezTo>
                      <a:pt x="361" y="36"/>
                      <a:pt x="254" y="1"/>
                      <a:pt x="10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8">
                <a:extLst>
                  <a:ext uri="{FF2B5EF4-FFF2-40B4-BE49-F238E27FC236}">
                    <a16:creationId xmlns:a16="http://schemas.microsoft.com/office/drawing/2014/main" id="{AE687CB2-E95E-C2BF-352C-EBBC62D5B8E0}"/>
                  </a:ext>
                </a:extLst>
              </p:cNvPr>
              <p:cNvSpPr/>
              <p:nvPr/>
            </p:nvSpPr>
            <p:spPr>
              <a:xfrm>
                <a:off x="5262738" y="988596"/>
                <a:ext cx="61934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26" extrusionOk="0">
                    <a:moveTo>
                      <a:pt x="507" y="1"/>
                    </a:moveTo>
                    <a:cubicBezTo>
                      <a:pt x="180" y="1"/>
                      <a:pt x="11" y="121"/>
                      <a:pt x="0" y="226"/>
                    </a:cubicBezTo>
                    <a:cubicBezTo>
                      <a:pt x="141" y="186"/>
                      <a:pt x="275" y="172"/>
                      <a:pt x="388" y="172"/>
                    </a:cubicBezTo>
                    <a:cubicBezTo>
                      <a:pt x="502" y="172"/>
                      <a:pt x="595" y="186"/>
                      <a:pt x="654" y="200"/>
                    </a:cubicBezTo>
                    <a:cubicBezTo>
                      <a:pt x="661" y="202"/>
                      <a:pt x="667" y="202"/>
                      <a:pt x="673" y="202"/>
                    </a:cubicBezTo>
                    <a:cubicBezTo>
                      <a:pt x="731" y="202"/>
                      <a:pt x="774" y="152"/>
                      <a:pt x="763" y="91"/>
                    </a:cubicBezTo>
                    <a:cubicBezTo>
                      <a:pt x="763" y="53"/>
                      <a:pt x="721" y="11"/>
                      <a:pt x="683" y="11"/>
                    </a:cubicBezTo>
                    <a:cubicBezTo>
                      <a:pt x="620" y="4"/>
                      <a:pt x="561" y="1"/>
                      <a:pt x="507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8">
                <a:extLst>
                  <a:ext uri="{FF2B5EF4-FFF2-40B4-BE49-F238E27FC236}">
                    <a16:creationId xmlns:a16="http://schemas.microsoft.com/office/drawing/2014/main" id="{E99295DD-9F83-A6F4-E995-F800E9FC7931}"/>
                  </a:ext>
                </a:extLst>
              </p:cNvPr>
              <p:cNvSpPr/>
              <p:nvPr/>
            </p:nvSpPr>
            <p:spPr>
              <a:xfrm>
                <a:off x="5603970" y="1278523"/>
                <a:ext cx="130421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796" extrusionOk="0">
                    <a:moveTo>
                      <a:pt x="1" y="0"/>
                    </a:moveTo>
                    <a:lnTo>
                      <a:pt x="1" y="5728"/>
                    </a:lnTo>
                    <a:lnTo>
                      <a:pt x="203" y="5795"/>
                    </a:lnTo>
                    <a:lnTo>
                      <a:pt x="1631" y="5420"/>
                    </a:lnTo>
                    <a:lnTo>
                      <a:pt x="1631" y="2579"/>
                    </a:lnTo>
                    <a:cubicBezTo>
                      <a:pt x="1631" y="1682"/>
                      <a:pt x="1189" y="830"/>
                      <a:pt x="443" y="30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8">
                <a:extLst>
                  <a:ext uri="{FF2B5EF4-FFF2-40B4-BE49-F238E27FC236}">
                    <a16:creationId xmlns:a16="http://schemas.microsoft.com/office/drawing/2014/main" id="{FAB087DE-71A0-0F59-4BCB-90554C150AA7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181647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388" extrusionOk="0">
                    <a:moveTo>
                      <a:pt x="2272" y="1"/>
                    </a:moveTo>
                    <a:cubicBezTo>
                      <a:pt x="2230" y="174"/>
                      <a:pt x="2045" y="773"/>
                      <a:pt x="1138" y="786"/>
                    </a:cubicBezTo>
                    <a:cubicBezTo>
                      <a:pt x="215" y="773"/>
                      <a:pt x="30" y="174"/>
                      <a:pt x="1" y="1"/>
                    </a:cubicBez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2003" y="2202"/>
                      <a:pt x="2230" y="946"/>
                      <a:pt x="2272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8">
                <a:extLst>
                  <a:ext uri="{FF2B5EF4-FFF2-40B4-BE49-F238E27FC236}">
                    <a16:creationId xmlns:a16="http://schemas.microsoft.com/office/drawing/2014/main" id="{524A966A-4F5B-AEC2-01EE-2101057DC272}"/>
                  </a:ext>
                </a:extLst>
              </p:cNvPr>
              <p:cNvSpPr/>
              <p:nvPr/>
            </p:nvSpPr>
            <p:spPr>
              <a:xfrm>
                <a:off x="5342892" y="1042938"/>
                <a:ext cx="90704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388" extrusionOk="0">
                    <a:moveTo>
                      <a:pt x="1134" y="1"/>
                    </a:moveTo>
                    <a:cubicBezTo>
                      <a:pt x="1134" y="1"/>
                      <a:pt x="1041" y="747"/>
                      <a:pt x="561" y="1253"/>
                    </a:cubicBezTo>
                    <a:cubicBezTo>
                      <a:pt x="64" y="1763"/>
                      <a:pt x="0" y="2189"/>
                      <a:pt x="0" y="2387"/>
                    </a:cubicBezTo>
                    <a:cubicBezTo>
                      <a:pt x="865" y="2202"/>
                      <a:pt x="1092" y="946"/>
                      <a:pt x="1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8">
                <a:extLst>
                  <a:ext uri="{FF2B5EF4-FFF2-40B4-BE49-F238E27FC236}">
                    <a16:creationId xmlns:a16="http://schemas.microsoft.com/office/drawing/2014/main" id="{2518548D-3083-DA23-45C0-28C134B3E31D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91023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8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1138" y="2189"/>
                      <a:pt x="1058" y="1763"/>
                      <a:pt x="577" y="1253"/>
                    </a:cubicBezTo>
                    <a:cubicBezTo>
                      <a:pt x="81" y="74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22C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8">
                <a:extLst>
                  <a:ext uri="{FF2B5EF4-FFF2-40B4-BE49-F238E27FC236}">
                    <a16:creationId xmlns:a16="http://schemas.microsoft.com/office/drawing/2014/main" id="{B32BDEBF-E9AA-3055-5043-9F85086FFB9D}"/>
                  </a:ext>
                </a:extLst>
              </p:cNvPr>
              <p:cNvSpPr/>
              <p:nvPr/>
            </p:nvSpPr>
            <p:spPr>
              <a:xfrm>
                <a:off x="5176431" y="1164486"/>
                <a:ext cx="332926" cy="221844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2776" extrusionOk="0">
                    <a:moveTo>
                      <a:pt x="1039" y="0"/>
                    </a:moveTo>
                    <a:cubicBezTo>
                      <a:pt x="832" y="0"/>
                      <a:pt x="102" y="40"/>
                      <a:pt x="1" y="601"/>
                    </a:cubicBezTo>
                    <a:cubicBezTo>
                      <a:pt x="1426" y="2430"/>
                      <a:pt x="2003" y="2737"/>
                      <a:pt x="2083" y="2776"/>
                    </a:cubicBezTo>
                    <a:cubicBezTo>
                      <a:pt x="2147" y="2737"/>
                      <a:pt x="2737" y="2430"/>
                      <a:pt x="4165" y="601"/>
                    </a:cubicBezTo>
                    <a:cubicBezTo>
                      <a:pt x="4061" y="40"/>
                      <a:pt x="3331" y="0"/>
                      <a:pt x="3124" y="0"/>
                    </a:cubicBezTo>
                    <a:cubicBezTo>
                      <a:pt x="3090" y="0"/>
                      <a:pt x="3070" y="1"/>
                      <a:pt x="3070" y="1"/>
                    </a:cubicBezTo>
                    <a:lnTo>
                      <a:pt x="3070" y="322"/>
                    </a:lnTo>
                    <a:lnTo>
                      <a:pt x="3365" y="322"/>
                    </a:lnTo>
                    <a:lnTo>
                      <a:pt x="2083" y="1856"/>
                    </a:lnTo>
                    <a:lnTo>
                      <a:pt x="802" y="322"/>
                    </a:lnTo>
                    <a:lnTo>
                      <a:pt x="1093" y="322"/>
                    </a:lnTo>
                    <a:lnTo>
                      <a:pt x="1093" y="1"/>
                    </a:lnTo>
                    <a:cubicBezTo>
                      <a:pt x="1093" y="1"/>
                      <a:pt x="1073" y="0"/>
                      <a:pt x="1039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8">
                <a:extLst>
                  <a:ext uri="{FF2B5EF4-FFF2-40B4-BE49-F238E27FC236}">
                    <a16:creationId xmlns:a16="http://schemas.microsoft.com/office/drawing/2014/main" id="{F6DAFD35-309A-DB2D-1F25-2D59BA12B3EF}"/>
                  </a:ext>
                </a:extLst>
              </p:cNvPr>
              <p:cNvSpPr/>
              <p:nvPr/>
            </p:nvSpPr>
            <p:spPr>
              <a:xfrm>
                <a:off x="5342892" y="1205962"/>
                <a:ext cx="137853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64" extrusionOk="0">
                    <a:moveTo>
                      <a:pt x="1501" y="1"/>
                    </a:moveTo>
                    <a:cubicBezTo>
                      <a:pt x="1498" y="1"/>
                      <a:pt x="1496" y="1"/>
                      <a:pt x="1493" y="1"/>
                    </a:cubicBezTo>
                    <a:cubicBezTo>
                      <a:pt x="1227" y="56"/>
                      <a:pt x="0" y="1763"/>
                      <a:pt x="0" y="1763"/>
                    </a:cubicBezTo>
                    <a:cubicBezTo>
                      <a:pt x="0" y="1763"/>
                      <a:pt x="1725" y="1"/>
                      <a:pt x="1501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8">
                <a:extLst>
                  <a:ext uri="{FF2B5EF4-FFF2-40B4-BE49-F238E27FC236}">
                    <a16:creationId xmlns:a16="http://schemas.microsoft.com/office/drawing/2014/main" id="{49092F40-6520-F160-D6EA-0D0BA8BF113E}"/>
                  </a:ext>
                </a:extLst>
              </p:cNvPr>
              <p:cNvSpPr/>
              <p:nvPr/>
            </p:nvSpPr>
            <p:spPr>
              <a:xfrm>
                <a:off x="5203761" y="1205962"/>
                <a:ext cx="139212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764" extrusionOk="0">
                    <a:moveTo>
                      <a:pt x="224" y="1"/>
                    </a:moveTo>
                    <a:cubicBezTo>
                      <a:pt x="0" y="1"/>
                      <a:pt x="1741" y="1763"/>
                      <a:pt x="1741" y="1763"/>
                    </a:cubicBezTo>
                    <a:cubicBezTo>
                      <a:pt x="1741" y="1763"/>
                      <a:pt x="511" y="56"/>
                      <a:pt x="232" y="1"/>
                    </a:cubicBezTo>
                    <a:cubicBezTo>
                      <a:pt x="229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8">
                <a:extLst>
                  <a:ext uri="{FF2B5EF4-FFF2-40B4-BE49-F238E27FC236}">
                    <a16:creationId xmlns:a16="http://schemas.microsoft.com/office/drawing/2014/main" id="{1A6F7410-30AD-C54D-4E90-5D9793EB5A2C}"/>
                  </a:ext>
                </a:extLst>
              </p:cNvPr>
              <p:cNvSpPr/>
              <p:nvPr/>
            </p:nvSpPr>
            <p:spPr>
              <a:xfrm>
                <a:off x="5507994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430" y="0"/>
                    </a:moveTo>
                    <a:cubicBezTo>
                      <a:pt x="350" y="106"/>
                      <a:pt x="0" y="628"/>
                      <a:pt x="375" y="1041"/>
                    </a:cubicBezTo>
                    <a:cubicBezTo>
                      <a:pt x="788" y="1493"/>
                      <a:pt x="2272" y="2188"/>
                      <a:pt x="2272" y="2951"/>
                    </a:cubicBezTo>
                    <a:cubicBezTo>
                      <a:pt x="2272" y="3697"/>
                      <a:pt x="2284" y="4924"/>
                      <a:pt x="2284" y="4924"/>
                    </a:cubicBezTo>
                    <a:lnTo>
                      <a:pt x="2832" y="5405"/>
                    </a:lnTo>
                    <a:lnTo>
                      <a:pt x="2832" y="3111"/>
                    </a:lnTo>
                    <a:cubicBezTo>
                      <a:pt x="2832" y="2214"/>
                      <a:pt x="2390" y="1362"/>
                      <a:pt x="1644" y="840"/>
                    </a:cubicBez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8">
                <a:extLst>
                  <a:ext uri="{FF2B5EF4-FFF2-40B4-BE49-F238E27FC236}">
                    <a16:creationId xmlns:a16="http://schemas.microsoft.com/office/drawing/2014/main" id="{41B289E6-6287-3DAE-0C42-655DE3607C05}"/>
                  </a:ext>
                </a:extLst>
              </p:cNvPr>
              <p:cNvSpPr/>
              <p:nvPr/>
            </p:nvSpPr>
            <p:spPr>
              <a:xfrm>
                <a:off x="4951153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2403" y="0"/>
                    </a:moveTo>
                    <a:lnTo>
                      <a:pt x="1176" y="840"/>
                    </a:lnTo>
                    <a:cubicBezTo>
                      <a:pt x="443" y="1362"/>
                      <a:pt x="1" y="2214"/>
                      <a:pt x="1" y="3111"/>
                    </a:cubicBezTo>
                    <a:lnTo>
                      <a:pt x="1" y="5405"/>
                    </a:lnTo>
                    <a:lnTo>
                      <a:pt x="548" y="4924"/>
                    </a:lnTo>
                    <a:cubicBezTo>
                      <a:pt x="548" y="4924"/>
                      <a:pt x="561" y="3697"/>
                      <a:pt x="561" y="2951"/>
                    </a:cubicBezTo>
                    <a:cubicBezTo>
                      <a:pt x="561" y="2188"/>
                      <a:pt x="2045" y="1493"/>
                      <a:pt x="2458" y="1041"/>
                    </a:cubicBezTo>
                    <a:cubicBezTo>
                      <a:pt x="2833" y="628"/>
                      <a:pt x="2483" y="106"/>
                      <a:pt x="2403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8">
                <a:extLst>
                  <a:ext uri="{FF2B5EF4-FFF2-40B4-BE49-F238E27FC236}">
                    <a16:creationId xmlns:a16="http://schemas.microsoft.com/office/drawing/2014/main" id="{7EC36B6F-08B1-C2E8-78C3-CCEECB142E9F}"/>
                  </a:ext>
                </a:extLst>
              </p:cNvPr>
              <p:cNvSpPr/>
              <p:nvPr/>
            </p:nvSpPr>
            <p:spPr>
              <a:xfrm>
                <a:off x="5080454" y="1539841"/>
                <a:ext cx="523603" cy="299921"/>
              </a:xfrm>
              <a:custGeom>
                <a:avLst/>
                <a:gdLst/>
                <a:ahLst/>
                <a:cxnLst/>
                <a:rect l="l" t="t" r="r" b="b"/>
                <a:pathLst>
                  <a:path w="6552" h="3753" extrusionOk="0">
                    <a:moveTo>
                      <a:pt x="2509" y="1"/>
                    </a:moveTo>
                    <a:lnTo>
                      <a:pt x="359" y="456"/>
                    </a:lnTo>
                    <a:lnTo>
                      <a:pt x="0" y="2391"/>
                    </a:lnTo>
                    <a:lnTo>
                      <a:pt x="0" y="3752"/>
                    </a:lnTo>
                    <a:cubicBezTo>
                      <a:pt x="0" y="3752"/>
                      <a:pt x="519" y="3057"/>
                      <a:pt x="865" y="2458"/>
                    </a:cubicBezTo>
                    <a:cubicBezTo>
                      <a:pt x="1202" y="1856"/>
                      <a:pt x="1227" y="1295"/>
                      <a:pt x="1227" y="1295"/>
                    </a:cubicBezTo>
                    <a:lnTo>
                      <a:pt x="1586" y="1164"/>
                    </a:lnTo>
                    <a:cubicBezTo>
                      <a:pt x="1948" y="1029"/>
                      <a:pt x="2269" y="481"/>
                      <a:pt x="2269" y="481"/>
                    </a:cubicBezTo>
                    <a:lnTo>
                      <a:pt x="4284" y="481"/>
                    </a:lnTo>
                    <a:cubicBezTo>
                      <a:pt x="4284" y="481"/>
                      <a:pt x="4617" y="1029"/>
                      <a:pt x="4966" y="1164"/>
                    </a:cubicBezTo>
                    <a:lnTo>
                      <a:pt x="5325" y="1295"/>
                    </a:lnTo>
                    <a:cubicBezTo>
                      <a:pt x="5325" y="1295"/>
                      <a:pt x="5350" y="1856"/>
                      <a:pt x="5700" y="2458"/>
                    </a:cubicBezTo>
                    <a:cubicBezTo>
                      <a:pt x="6033" y="3057"/>
                      <a:pt x="6552" y="3752"/>
                      <a:pt x="6552" y="3752"/>
                    </a:cubicBezTo>
                    <a:lnTo>
                      <a:pt x="6552" y="2391"/>
                    </a:lnTo>
                    <a:lnTo>
                      <a:pt x="6193" y="456"/>
                    </a:lnTo>
                    <a:lnTo>
                      <a:pt x="4043" y="1"/>
                    </a:lnTo>
                    <a:lnTo>
                      <a:pt x="3284" y="9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8">
                <a:extLst>
                  <a:ext uri="{FF2B5EF4-FFF2-40B4-BE49-F238E27FC236}">
                    <a16:creationId xmlns:a16="http://schemas.microsoft.com/office/drawing/2014/main" id="{35A9ED05-81B3-99B5-FE67-01689C318364}"/>
                  </a:ext>
                </a:extLst>
              </p:cNvPr>
              <p:cNvSpPr/>
              <p:nvPr/>
            </p:nvSpPr>
            <p:spPr>
              <a:xfrm>
                <a:off x="5218945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3" y="0"/>
                    </a:moveTo>
                    <a:cubicBezTo>
                      <a:pt x="42" y="0"/>
                      <a:pt x="1" y="51"/>
                      <a:pt x="1" y="93"/>
                    </a:cubicBezTo>
                    <a:cubicBezTo>
                      <a:pt x="1" y="147"/>
                      <a:pt x="42" y="186"/>
                      <a:pt x="93" y="186"/>
                    </a:cubicBezTo>
                    <a:lnTo>
                      <a:pt x="734" y="186"/>
                    </a:lnTo>
                    <a:cubicBezTo>
                      <a:pt x="776" y="186"/>
                      <a:pt x="814" y="147"/>
                      <a:pt x="814" y="93"/>
                    </a:cubicBezTo>
                    <a:cubicBezTo>
                      <a:pt x="814" y="51"/>
                      <a:pt x="776" y="0"/>
                      <a:pt x="73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8">
                <a:extLst>
                  <a:ext uri="{FF2B5EF4-FFF2-40B4-BE49-F238E27FC236}">
                    <a16:creationId xmlns:a16="http://schemas.microsoft.com/office/drawing/2014/main" id="{400C1AD5-926F-CA16-5329-6D3003415A72}"/>
                  </a:ext>
                </a:extLst>
              </p:cNvPr>
              <p:cNvSpPr/>
              <p:nvPr/>
            </p:nvSpPr>
            <p:spPr>
              <a:xfrm>
                <a:off x="5171077" y="1475830"/>
                <a:ext cx="343395" cy="84310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1055" extrusionOk="0">
                    <a:moveTo>
                      <a:pt x="1" y="1"/>
                    </a:moveTo>
                    <a:lnTo>
                      <a:pt x="1" y="1055"/>
                    </a:lnTo>
                    <a:lnTo>
                      <a:pt x="4296" y="1055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8">
                <a:extLst>
                  <a:ext uri="{FF2B5EF4-FFF2-40B4-BE49-F238E27FC236}">
                    <a16:creationId xmlns:a16="http://schemas.microsoft.com/office/drawing/2014/main" id="{BCBB20E1-D102-7E8F-CDE2-EB6209AE0BD4}"/>
                  </a:ext>
                </a:extLst>
              </p:cNvPr>
              <p:cNvSpPr/>
              <p:nvPr/>
            </p:nvSpPr>
            <p:spPr>
              <a:xfrm>
                <a:off x="5184902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0" y="68"/>
                      <a:pt x="0" y="161"/>
                    </a:cubicBezTo>
                    <a:cubicBezTo>
                      <a:pt x="0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8">
                <a:extLst>
                  <a:ext uri="{FF2B5EF4-FFF2-40B4-BE49-F238E27FC236}">
                    <a16:creationId xmlns:a16="http://schemas.microsoft.com/office/drawing/2014/main" id="{7DF31310-B283-1171-7614-D333E39F1523}"/>
                  </a:ext>
                </a:extLst>
              </p:cNvPr>
              <p:cNvSpPr/>
              <p:nvPr/>
            </p:nvSpPr>
            <p:spPr>
              <a:xfrm>
                <a:off x="5423765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8">
                <a:extLst>
                  <a:ext uri="{FF2B5EF4-FFF2-40B4-BE49-F238E27FC236}">
                    <a16:creationId xmlns:a16="http://schemas.microsoft.com/office/drawing/2014/main" id="{4AC182AB-E054-F421-3395-AE051936F2A1}"/>
                  </a:ext>
                </a:extLst>
              </p:cNvPr>
              <p:cNvSpPr/>
              <p:nvPr/>
            </p:nvSpPr>
            <p:spPr>
              <a:xfrm>
                <a:off x="5242520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8">
                <a:extLst>
                  <a:ext uri="{FF2B5EF4-FFF2-40B4-BE49-F238E27FC236}">
                    <a16:creationId xmlns:a16="http://schemas.microsoft.com/office/drawing/2014/main" id="{0133FA43-FE2F-2153-8373-B3AD4EE38670}"/>
                  </a:ext>
                </a:extLst>
              </p:cNvPr>
              <p:cNvSpPr/>
              <p:nvPr/>
            </p:nvSpPr>
            <p:spPr>
              <a:xfrm>
                <a:off x="5400430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4" y="0"/>
                    </a:moveTo>
                    <a:cubicBezTo>
                      <a:pt x="39" y="0"/>
                      <a:pt x="1" y="51"/>
                      <a:pt x="1" y="93"/>
                    </a:cubicBezTo>
                    <a:cubicBezTo>
                      <a:pt x="1" y="147"/>
                      <a:pt x="39" y="186"/>
                      <a:pt x="94" y="186"/>
                    </a:cubicBezTo>
                    <a:lnTo>
                      <a:pt x="722" y="186"/>
                    </a:lnTo>
                    <a:cubicBezTo>
                      <a:pt x="773" y="186"/>
                      <a:pt x="815" y="147"/>
                      <a:pt x="815" y="93"/>
                    </a:cubicBezTo>
                    <a:cubicBezTo>
                      <a:pt x="815" y="51"/>
                      <a:pt x="773" y="0"/>
                      <a:pt x="72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8">
                <a:extLst>
                  <a:ext uri="{FF2B5EF4-FFF2-40B4-BE49-F238E27FC236}">
                    <a16:creationId xmlns:a16="http://schemas.microsoft.com/office/drawing/2014/main" id="{900AF90D-1FFD-B3F7-5FA6-12FBA4E26E38}"/>
                  </a:ext>
                </a:extLst>
              </p:cNvPr>
              <p:cNvSpPr/>
              <p:nvPr/>
            </p:nvSpPr>
            <p:spPr>
              <a:xfrm>
                <a:off x="5373579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1" y="68"/>
                      <a:pt x="1" y="161"/>
                    </a:cubicBezTo>
                    <a:cubicBezTo>
                      <a:pt x="1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8">
                <a:extLst>
                  <a:ext uri="{FF2B5EF4-FFF2-40B4-BE49-F238E27FC236}">
                    <a16:creationId xmlns:a16="http://schemas.microsoft.com/office/drawing/2014/main" id="{80B151BA-67F3-B7DA-FC59-668260AB6862}"/>
                  </a:ext>
                </a:extLst>
              </p:cNvPr>
              <p:cNvSpPr/>
              <p:nvPr/>
            </p:nvSpPr>
            <p:spPr>
              <a:xfrm>
                <a:off x="5138072" y="1430120"/>
                <a:ext cx="9398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961" extrusionOk="0">
                    <a:moveTo>
                      <a:pt x="1110" y="1"/>
                    </a:moveTo>
                    <a:cubicBezTo>
                      <a:pt x="985" y="1"/>
                      <a:pt x="707" y="266"/>
                      <a:pt x="586" y="307"/>
                    </a:cubicBezTo>
                    <a:cubicBezTo>
                      <a:pt x="439" y="374"/>
                      <a:pt x="0" y="961"/>
                      <a:pt x="0" y="961"/>
                    </a:cubicBezTo>
                    <a:lnTo>
                      <a:pt x="692" y="826"/>
                    </a:lnTo>
                    <a:cubicBezTo>
                      <a:pt x="692" y="826"/>
                      <a:pt x="1160" y="413"/>
                      <a:pt x="1173" y="105"/>
                    </a:cubicBezTo>
                    <a:cubicBezTo>
                      <a:pt x="1176" y="30"/>
                      <a:pt x="1151" y="1"/>
                      <a:pt x="1110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8">
                <a:extLst>
                  <a:ext uri="{FF2B5EF4-FFF2-40B4-BE49-F238E27FC236}">
                    <a16:creationId xmlns:a16="http://schemas.microsoft.com/office/drawing/2014/main" id="{0AD199FF-5E5E-D281-2BFE-05A06540B98A}"/>
                  </a:ext>
                </a:extLst>
              </p:cNvPr>
              <p:cNvSpPr/>
              <p:nvPr/>
            </p:nvSpPr>
            <p:spPr>
              <a:xfrm>
                <a:off x="5080454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0" y="0"/>
                    </a:moveTo>
                    <a:lnTo>
                      <a:pt x="0" y="907"/>
                    </a:lnTo>
                    <a:cubicBezTo>
                      <a:pt x="52" y="974"/>
                      <a:pt x="106" y="1025"/>
                      <a:pt x="173" y="1080"/>
                    </a:cubicBezTo>
                    <a:lnTo>
                      <a:pt x="334" y="224"/>
                    </a:lnTo>
                    <a:cubicBezTo>
                      <a:pt x="241" y="144"/>
                      <a:pt x="132" y="80"/>
                      <a:pt x="0" y="0"/>
                    </a:cubicBez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8">
                <a:extLst>
                  <a:ext uri="{FF2B5EF4-FFF2-40B4-BE49-F238E27FC236}">
                    <a16:creationId xmlns:a16="http://schemas.microsoft.com/office/drawing/2014/main" id="{88ED5045-5F23-0903-A62C-DC20311088DF}"/>
                  </a:ext>
                </a:extLst>
              </p:cNvPr>
              <p:cNvSpPr/>
              <p:nvPr/>
            </p:nvSpPr>
            <p:spPr>
              <a:xfrm>
                <a:off x="5058957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0" y="321"/>
                      <a:pt x="55" y="680"/>
                      <a:pt x="269" y="962"/>
                    </a:cubicBezTo>
                    <a:lnTo>
                      <a:pt x="269" y="55"/>
                    </a:lnTo>
                    <a:cubicBezTo>
                      <a:pt x="228" y="39"/>
                      <a:pt x="189" y="13"/>
                      <a:pt x="148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8">
                <a:extLst>
                  <a:ext uri="{FF2B5EF4-FFF2-40B4-BE49-F238E27FC236}">
                    <a16:creationId xmlns:a16="http://schemas.microsoft.com/office/drawing/2014/main" id="{48C16FE1-6094-0AF9-29BA-F3F27AEC5BDB}"/>
                  </a:ext>
                </a:extLst>
              </p:cNvPr>
              <p:cNvSpPr/>
              <p:nvPr/>
            </p:nvSpPr>
            <p:spPr>
              <a:xfrm>
                <a:off x="5094279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161" y="0"/>
                    </a:moveTo>
                    <a:lnTo>
                      <a:pt x="0" y="856"/>
                    </a:lnTo>
                    <a:cubicBezTo>
                      <a:pt x="173" y="990"/>
                      <a:pt x="401" y="1083"/>
                      <a:pt x="667" y="1109"/>
                    </a:cubicBezTo>
                    <a:cubicBezTo>
                      <a:pt x="667" y="1109"/>
                      <a:pt x="869" y="548"/>
                      <a:pt x="161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8">
                <a:extLst>
                  <a:ext uri="{FF2B5EF4-FFF2-40B4-BE49-F238E27FC236}">
                    <a16:creationId xmlns:a16="http://schemas.microsoft.com/office/drawing/2014/main" id="{003CBDBA-FFDF-F84D-2EA2-895B9BAE9EDB}"/>
                  </a:ext>
                </a:extLst>
              </p:cNvPr>
              <p:cNvSpPr/>
              <p:nvPr/>
            </p:nvSpPr>
            <p:spPr>
              <a:xfrm>
                <a:off x="506223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2089" y="0"/>
                    </a:moveTo>
                    <a:cubicBezTo>
                      <a:pt x="1729" y="0"/>
                      <a:pt x="1296" y="35"/>
                      <a:pt x="1029" y="193"/>
                    </a:cubicBezTo>
                    <a:cubicBezTo>
                      <a:pt x="709" y="379"/>
                      <a:pt x="27" y="1247"/>
                      <a:pt x="27" y="1247"/>
                    </a:cubicBezTo>
                    <a:cubicBezTo>
                      <a:pt x="1" y="2086"/>
                      <a:pt x="549" y="2406"/>
                      <a:pt x="549" y="2406"/>
                    </a:cubicBezTo>
                    <a:lnTo>
                      <a:pt x="1173" y="1753"/>
                    </a:lnTo>
                    <a:lnTo>
                      <a:pt x="1414" y="1782"/>
                    </a:lnTo>
                    <a:cubicBezTo>
                      <a:pt x="1449" y="1784"/>
                      <a:pt x="1481" y="1785"/>
                      <a:pt x="1511" y="1785"/>
                    </a:cubicBezTo>
                    <a:cubicBezTo>
                      <a:pt x="1871" y="1785"/>
                      <a:pt x="1891" y="1648"/>
                      <a:pt x="2003" y="1500"/>
                    </a:cubicBezTo>
                    <a:cubicBezTo>
                      <a:pt x="2215" y="1461"/>
                      <a:pt x="2215" y="1125"/>
                      <a:pt x="2215" y="1125"/>
                    </a:cubicBezTo>
                    <a:cubicBezTo>
                      <a:pt x="2215" y="1125"/>
                      <a:pt x="2442" y="1086"/>
                      <a:pt x="2471" y="965"/>
                    </a:cubicBezTo>
                    <a:cubicBezTo>
                      <a:pt x="2484" y="833"/>
                      <a:pt x="2564" y="699"/>
                      <a:pt x="1708" y="699"/>
                    </a:cubicBezTo>
                    <a:cubicBezTo>
                      <a:pt x="1696" y="551"/>
                      <a:pt x="1776" y="433"/>
                      <a:pt x="1962" y="420"/>
                    </a:cubicBezTo>
                    <a:cubicBezTo>
                      <a:pt x="2151" y="404"/>
                      <a:pt x="2509" y="420"/>
                      <a:pt x="2670" y="353"/>
                    </a:cubicBezTo>
                    <a:cubicBezTo>
                      <a:pt x="2830" y="273"/>
                      <a:pt x="2682" y="33"/>
                      <a:pt x="2295" y="4"/>
                    </a:cubicBezTo>
                    <a:cubicBezTo>
                      <a:pt x="2230" y="2"/>
                      <a:pt x="2161" y="0"/>
                      <a:pt x="208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8">
                <a:extLst>
                  <a:ext uri="{FF2B5EF4-FFF2-40B4-BE49-F238E27FC236}">
                    <a16:creationId xmlns:a16="http://schemas.microsoft.com/office/drawing/2014/main" id="{7D3ABA92-D5C1-E567-0540-2969F90847E7}"/>
                  </a:ext>
                </a:extLst>
              </p:cNvPr>
              <p:cNvSpPr/>
              <p:nvPr/>
            </p:nvSpPr>
            <p:spPr>
              <a:xfrm>
                <a:off x="4950115" y="1563416"/>
                <a:ext cx="197470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71" h="3607" extrusionOk="0">
                    <a:moveTo>
                      <a:pt x="1510" y="1"/>
                    </a:moveTo>
                    <a:lnTo>
                      <a:pt x="1" y="1308"/>
                    </a:lnTo>
                    <a:lnTo>
                      <a:pt x="1" y="2336"/>
                    </a:lnTo>
                    <a:cubicBezTo>
                      <a:pt x="1" y="3321"/>
                      <a:pt x="356" y="3606"/>
                      <a:pt x="738" y="3606"/>
                    </a:cubicBezTo>
                    <a:cubicBezTo>
                      <a:pt x="755" y="3606"/>
                      <a:pt x="772" y="3606"/>
                      <a:pt x="789" y="3605"/>
                    </a:cubicBezTo>
                    <a:cubicBezTo>
                      <a:pt x="1202" y="3579"/>
                      <a:pt x="1497" y="2951"/>
                      <a:pt x="2471" y="1388"/>
                    </a:cubicBezTo>
                    <a:cubicBezTo>
                      <a:pt x="1295" y="1067"/>
                      <a:pt x="1510" y="1"/>
                      <a:pt x="1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8">
                <a:extLst>
                  <a:ext uri="{FF2B5EF4-FFF2-40B4-BE49-F238E27FC236}">
                    <a16:creationId xmlns:a16="http://schemas.microsoft.com/office/drawing/2014/main" id="{9D5BEDE0-6FE0-EC9B-0919-91928C13A28D}"/>
                  </a:ext>
                </a:extLst>
              </p:cNvPr>
              <p:cNvSpPr/>
              <p:nvPr/>
            </p:nvSpPr>
            <p:spPr>
              <a:xfrm>
                <a:off x="5206159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253" y="1"/>
                    </a:moveTo>
                    <a:cubicBezTo>
                      <a:pt x="173" y="68"/>
                      <a:pt x="0" y="283"/>
                      <a:pt x="308" y="417"/>
                    </a:cubicBezTo>
                    <a:cubicBezTo>
                      <a:pt x="494" y="401"/>
                      <a:pt x="750" y="401"/>
                      <a:pt x="869" y="350"/>
                    </a:cubicBezTo>
                    <a:cubicBezTo>
                      <a:pt x="1029" y="270"/>
                      <a:pt x="881" y="30"/>
                      <a:pt x="494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8">
                <a:extLst>
                  <a:ext uri="{FF2B5EF4-FFF2-40B4-BE49-F238E27FC236}">
                    <a16:creationId xmlns:a16="http://schemas.microsoft.com/office/drawing/2014/main" id="{85312AFB-8737-C7A4-2193-7C8447A89E77}"/>
                  </a:ext>
                </a:extLst>
              </p:cNvPr>
              <p:cNvSpPr/>
              <p:nvPr/>
            </p:nvSpPr>
            <p:spPr>
              <a:xfrm>
                <a:off x="4953471" y="1778943"/>
                <a:ext cx="97097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10" extrusionOk="0">
                    <a:moveTo>
                      <a:pt x="372" y="1"/>
                    </a:moveTo>
                    <a:cubicBezTo>
                      <a:pt x="241" y="1"/>
                      <a:pt x="106" y="27"/>
                      <a:pt x="0" y="81"/>
                    </a:cubicBezTo>
                    <a:cubicBezTo>
                      <a:pt x="88" y="708"/>
                      <a:pt x="377" y="910"/>
                      <a:pt x="689" y="910"/>
                    </a:cubicBezTo>
                    <a:cubicBezTo>
                      <a:pt x="708" y="910"/>
                      <a:pt x="727" y="909"/>
                      <a:pt x="747" y="908"/>
                    </a:cubicBezTo>
                    <a:cubicBezTo>
                      <a:pt x="907" y="895"/>
                      <a:pt x="1042" y="802"/>
                      <a:pt x="1215" y="587"/>
                    </a:cubicBezTo>
                    <a:cubicBezTo>
                      <a:pt x="1080" y="254"/>
                      <a:pt x="760" y="1"/>
                      <a:pt x="372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8">
                <a:extLst>
                  <a:ext uri="{FF2B5EF4-FFF2-40B4-BE49-F238E27FC236}">
                    <a16:creationId xmlns:a16="http://schemas.microsoft.com/office/drawing/2014/main" id="{32403B79-1BCE-CE67-00EB-1D42837B3F29}"/>
                  </a:ext>
                </a:extLst>
              </p:cNvPr>
              <p:cNvSpPr/>
              <p:nvPr/>
            </p:nvSpPr>
            <p:spPr>
              <a:xfrm>
                <a:off x="5452693" y="1430120"/>
                <a:ext cx="9374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961" extrusionOk="0">
                    <a:moveTo>
                      <a:pt x="69" y="1"/>
                    </a:moveTo>
                    <a:cubicBezTo>
                      <a:pt x="27" y="1"/>
                      <a:pt x="0" y="30"/>
                      <a:pt x="0" y="105"/>
                    </a:cubicBezTo>
                    <a:cubicBezTo>
                      <a:pt x="13" y="413"/>
                      <a:pt x="481" y="826"/>
                      <a:pt x="481" y="826"/>
                    </a:cubicBezTo>
                    <a:lnTo>
                      <a:pt x="1173" y="961"/>
                    </a:lnTo>
                    <a:cubicBezTo>
                      <a:pt x="1173" y="961"/>
                      <a:pt x="734" y="374"/>
                      <a:pt x="587" y="307"/>
                    </a:cubicBezTo>
                    <a:cubicBezTo>
                      <a:pt x="466" y="266"/>
                      <a:pt x="196" y="1"/>
                      <a:pt x="69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8">
                <a:extLst>
                  <a:ext uri="{FF2B5EF4-FFF2-40B4-BE49-F238E27FC236}">
                    <a16:creationId xmlns:a16="http://schemas.microsoft.com/office/drawing/2014/main" id="{E78BD736-3D48-D984-F66A-85E399E8BD9F}"/>
                  </a:ext>
                </a:extLst>
              </p:cNvPr>
              <p:cNvSpPr/>
              <p:nvPr/>
            </p:nvSpPr>
            <p:spPr>
              <a:xfrm>
                <a:off x="5577359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334" y="0"/>
                    </a:moveTo>
                    <a:cubicBezTo>
                      <a:pt x="202" y="80"/>
                      <a:pt x="93" y="144"/>
                      <a:pt x="1" y="224"/>
                    </a:cubicBezTo>
                    <a:lnTo>
                      <a:pt x="161" y="1080"/>
                    </a:lnTo>
                    <a:cubicBezTo>
                      <a:pt x="228" y="1025"/>
                      <a:pt x="295" y="974"/>
                      <a:pt x="334" y="907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8">
                <a:extLst>
                  <a:ext uri="{FF2B5EF4-FFF2-40B4-BE49-F238E27FC236}">
                    <a16:creationId xmlns:a16="http://schemas.microsoft.com/office/drawing/2014/main" id="{D5FCA9D1-DB5E-0725-5D9C-7CF7B1C5073A}"/>
                  </a:ext>
                </a:extLst>
              </p:cNvPr>
              <p:cNvSpPr/>
              <p:nvPr/>
            </p:nvSpPr>
            <p:spPr>
              <a:xfrm>
                <a:off x="5603970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35" y="1"/>
                    </a:moveTo>
                    <a:lnTo>
                      <a:pt x="135" y="1"/>
                    </a:lnTo>
                    <a:cubicBezTo>
                      <a:pt x="81" y="13"/>
                      <a:pt x="42" y="39"/>
                      <a:pt x="1" y="55"/>
                    </a:cubicBezTo>
                    <a:lnTo>
                      <a:pt x="1" y="962"/>
                    </a:lnTo>
                    <a:cubicBezTo>
                      <a:pt x="215" y="680"/>
                      <a:pt x="270" y="321"/>
                      <a:pt x="135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8">
                <a:extLst>
                  <a:ext uri="{FF2B5EF4-FFF2-40B4-BE49-F238E27FC236}">
                    <a16:creationId xmlns:a16="http://schemas.microsoft.com/office/drawing/2014/main" id="{AED79C92-E56F-7B25-F6EF-A2FD7DB4031C}"/>
                  </a:ext>
                </a:extLst>
              </p:cNvPr>
              <p:cNvSpPr/>
              <p:nvPr/>
            </p:nvSpPr>
            <p:spPr>
              <a:xfrm>
                <a:off x="5520780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709" y="0"/>
                    </a:moveTo>
                    <a:cubicBezTo>
                      <a:pt x="1" y="548"/>
                      <a:pt x="215" y="1109"/>
                      <a:pt x="215" y="1109"/>
                    </a:cubicBezTo>
                    <a:cubicBezTo>
                      <a:pt x="481" y="1083"/>
                      <a:pt x="696" y="990"/>
                      <a:pt x="869" y="856"/>
                    </a:cubicBezTo>
                    <a:lnTo>
                      <a:pt x="709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8">
                <a:extLst>
                  <a:ext uri="{FF2B5EF4-FFF2-40B4-BE49-F238E27FC236}">
                    <a16:creationId xmlns:a16="http://schemas.microsoft.com/office/drawing/2014/main" id="{ADBB2577-4E55-386A-D4A0-FFFD375A0244}"/>
                  </a:ext>
                </a:extLst>
              </p:cNvPr>
              <p:cNvSpPr/>
              <p:nvPr/>
            </p:nvSpPr>
            <p:spPr>
              <a:xfrm>
                <a:off x="539611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747" y="0"/>
                    </a:moveTo>
                    <a:cubicBezTo>
                      <a:pt x="674" y="0"/>
                      <a:pt x="603" y="2"/>
                      <a:pt x="535" y="4"/>
                    </a:cubicBezTo>
                    <a:cubicBezTo>
                      <a:pt x="148" y="33"/>
                      <a:pt x="0" y="273"/>
                      <a:pt x="161" y="353"/>
                    </a:cubicBezTo>
                    <a:cubicBezTo>
                      <a:pt x="321" y="420"/>
                      <a:pt x="680" y="404"/>
                      <a:pt x="869" y="420"/>
                    </a:cubicBezTo>
                    <a:cubicBezTo>
                      <a:pt x="1054" y="433"/>
                      <a:pt x="1147" y="551"/>
                      <a:pt x="1134" y="699"/>
                    </a:cubicBezTo>
                    <a:cubicBezTo>
                      <a:pt x="279" y="699"/>
                      <a:pt x="346" y="833"/>
                      <a:pt x="375" y="965"/>
                    </a:cubicBezTo>
                    <a:cubicBezTo>
                      <a:pt x="388" y="1086"/>
                      <a:pt x="616" y="1125"/>
                      <a:pt x="616" y="1125"/>
                    </a:cubicBezTo>
                    <a:cubicBezTo>
                      <a:pt x="616" y="1125"/>
                      <a:pt x="628" y="1461"/>
                      <a:pt x="827" y="1500"/>
                    </a:cubicBezTo>
                    <a:cubicBezTo>
                      <a:pt x="951" y="1648"/>
                      <a:pt x="961" y="1785"/>
                      <a:pt x="1319" y="1785"/>
                    </a:cubicBezTo>
                    <a:cubicBezTo>
                      <a:pt x="1349" y="1785"/>
                      <a:pt x="1381" y="1784"/>
                      <a:pt x="1416" y="1782"/>
                    </a:cubicBezTo>
                    <a:lnTo>
                      <a:pt x="1657" y="1753"/>
                    </a:lnTo>
                    <a:lnTo>
                      <a:pt x="2281" y="2406"/>
                    </a:lnTo>
                    <a:cubicBezTo>
                      <a:pt x="2281" y="2406"/>
                      <a:pt x="2829" y="2086"/>
                      <a:pt x="2804" y="1247"/>
                    </a:cubicBezTo>
                    <a:cubicBezTo>
                      <a:pt x="2804" y="1247"/>
                      <a:pt x="2121" y="379"/>
                      <a:pt x="1801" y="193"/>
                    </a:cubicBezTo>
                    <a:cubicBezTo>
                      <a:pt x="1534" y="35"/>
                      <a:pt x="1112" y="0"/>
                      <a:pt x="747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8">
                <a:extLst>
                  <a:ext uri="{FF2B5EF4-FFF2-40B4-BE49-F238E27FC236}">
                    <a16:creationId xmlns:a16="http://schemas.microsoft.com/office/drawing/2014/main" id="{51DB0350-7F31-363F-2C21-ACE4AE9EBFCF}"/>
                  </a:ext>
                </a:extLst>
              </p:cNvPr>
              <p:cNvSpPr/>
              <p:nvPr/>
            </p:nvSpPr>
            <p:spPr>
              <a:xfrm>
                <a:off x="5537962" y="1563416"/>
                <a:ext cx="196431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3607" extrusionOk="0">
                    <a:moveTo>
                      <a:pt x="961" y="1"/>
                    </a:moveTo>
                    <a:lnTo>
                      <a:pt x="961" y="1"/>
                    </a:lnTo>
                    <a:cubicBezTo>
                      <a:pt x="961" y="1"/>
                      <a:pt x="1163" y="1067"/>
                      <a:pt x="0" y="1388"/>
                    </a:cubicBezTo>
                    <a:cubicBezTo>
                      <a:pt x="974" y="2951"/>
                      <a:pt x="1256" y="3579"/>
                      <a:pt x="1669" y="3605"/>
                    </a:cubicBezTo>
                    <a:cubicBezTo>
                      <a:pt x="1686" y="3606"/>
                      <a:pt x="1703" y="3606"/>
                      <a:pt x="1720" y="3606"/>
                    </a:cubicBezTo>
                    <a:cubicBezTo>
                      <a:pt x="2102" y="3606"/>
                      <a:pt x="2457" y="3321"/>
                      <a:pt x="2457" y="2336"/>
                    </a:cubicBezTo>
                    <a:lnTo>
                      <a:pt x="2457" y="130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8">
                <a:extLst>
                  <a:ext uri="{FF2B5EF4-FFF2-40B4-BE49-F238E27FC236}">
                    <a16:creationId xmlns:a16="http://schemas.microsoft.com/office/drawing/2014/main" id="{40DFE643-F6F6-6771-95D5-EAFD68B689D4}"/>
                  </a:ext>
                </a:extLst>
              </p:cNvPr>
              <p:cNvSpPr/>
              <p:nvPr/>
            </p:nvSpPr>
            <p:spPr>
              <a:xfrm>
                <a:off x="5396114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535" y="1"/>
                    </a:moveTo>
                    <a:cubicBezTo>
                      <a:pt x="148" y="30"/>
                      <a:pt x="0" y="270"/>
                      <a:pt x="161" y="350"/>
                    </a:cubicBezTo>
                    <a:cubicBezTo>
                      <a:pt x="279" y="401"/>
                      <a:pt x="535" y="401"/>
                      <a:pt x="734" y="417"/>
                    </a:cubicBezTo>
                    <a:cubicBezTo>
                      <a:pt x="1029" y="283"/>
                      <a:pt x="856" y="68"/>
                      <a:pt x="776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8">
                <a:extLst>
                  <a:ext uri="{FF2B5EF4-FFF2-40B4-BE49-F238E27FC236}">
                    <a16:creationId xmlns:a16="http://schemas.microsoft.com/office/drawing/2014/main" id="{5F00B6DD-B76B-0481-367F-8C02438E3EF1}"/>
                  </a:ext>
                </a:extLst>
              </p:cNvPr>
              <p:cNvSpPr/>
              <p:nvPr/>
            </p:nvSpPr>
            <p:spPr>
              <a:xfrm>
                <a:off x="5633938" y="1778943"/>
                <a:ext cx="98136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10" extrusionOk="0">
                    <a:moveTo>
                      <a:pt x="856" y="1"/>
                    </a:moveTo>
                    <a:cubicBezTo>
                      <a:pt x="468" y="1"/>
                      <a:pt x="135" y="254"/>
                      <a:pt x="1" y="587"/>
                    </a:cubicBezTo>
                    <a:cubicBezTo>
                      <a:pt x="174" y="802"/>
                      <a:pt x="308" y="895"/>
                      <a:pt x="468" y="908"/>
                    </a:cubicBezTo>
                    <a:cubicBezTo>
                      <a:pt x="488" y="909"/>
                      <a:pt x="507" y="910"/>
                      <a:pt x="526" y="910"/>
                    </a:cubicBezTo>
                    <a:cubicBezTo>
                      <a:pt x="838" y="910"/>
                      <a:pt x="1128" y="708"/>
                      <a:pt x="1227" y="81"/>
                    </a:cubicBezTo>
                    <a:cubicBezTo>
                      <a:pt x="1109" y="27"/>
                      <a:pt x="987" y="1"/>
                      <a:pt x="856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8">
                <a:extLst>
                  <a:ext uri="{FF2B5EF4-FFF2-40B4-BE49-F238E27FC236}">
                    <a16:creationId xmlns:a16="http://schemas.microsoft.com/office/drawing/2014/main" id="{28472E2B-3376-3A86-B491-EDD1282F3DE4}"/>
                  </a:ext>
                </a:extLst>
              </p:cNvPr>
              <p:cNvSpPr/>
              <p:nvPr/>
            </p:nvSpPr>
            <p:spPr>
              <a:xfrm>
                <a:off x="5080454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826" y="0"/>
                    </a:moveTo>
                    <a:lnTo>
                      <a:pt x="0" y="1307"/>
                    </a:lnTo>
                    <a:lnTo>
                      <a:pt x="0" y="2217"/>
                    </a:lnTo>
                    <a:lnTo>
                      <a:pt x="1826" y="801"/>
                    </a:lnTo>
                    <a:lnTo>
                      <a:pt x="1826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8">
                <a:extLst>
                  <a:ext uri="{FF2B5EF4-FFF2-40B4-BE49-F238E27FC236}">
                    <a16:creationId xmlns:a16="http://schemas.microsoft.com/office/drawing/2014/main" id="{A6799319-7BD9-298B-BD9C-AFA11EF3A3FD}"/>
                  </a:ext>
                </a:extLst>
              </p:cNvPr>
              <p:cNvSpPr/>
              <p:nvPr/>
            </p:nvSpPr>
            <p:spPr>
              <a:xfrm>
                <a:off x="5458048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" y="0"/>
                    </a:moveTo>
                    <a:lnTo>
                      <a:pt x="1" y="801"/>
                    </a:lnTo>
                    <a:lnTo>
                      <a:pt x="1827" y="2217"/>
                    </a:lnTo>
                    <a:lnTo>
                      <a:pt x="1827" y="13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8">
                <a:extLst>
                  <a:ext uri="{FF2B5EF4-FFF2-40B4-BE49-F238E27FC236}">
                    <a16:creationId xmlns:a16="http://schemas.microsoft.com/office/drawing/2014/main" id="{5E912BDC-C348-5E9E-D4E6-B15BF9860A94}"/>
                  </a:ext>
                </a:extLst>
              </p:cNvPr>
              <p:cNvSpPr/>
              <p:nvPr/>
            </p:nvSpPr>
            <p:spPr>
              <a:xfrm>
                <a:off x="5271209" y="1618956"/>
                <a:ext cx="143128" cy="959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0" extrusionOk="0">
                    <a:moveTo>
                      <a:pt x="55" y="1"/>
                    </a:moveTo>
                    <a:cubicBezTo>
                      <a:pt x="29" y="1"/>
                      <a:pt x="0" y="26"/>
                      <a:pt x="0" y="52"/>
                    </a:cubicBezTo>
                    <a:cubicBezTo>
                      <a:pt x="0" y="94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4"/>
                      <a:pt x="1791" y="52"/>
                    </a:cubicBezTo>
                    <a:cubicBezTo>
                      <a:pt x="1791" y="26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8">
                <a:extLst>
                  <a:ext uri="{FF2B5EF4-FFF2-40B4-BE49-F238E27FC236}">
                    <a16:creationId xmlns:a16="http://schemas.microsoft.com/office/drawing/2014/main" id="{448F6F8B-B862-2E7A-2DBC-3ED46607F6AB}"/>
                  </a:ext>
                </a:extLst>
              </p:cNvPr>
              <p:cNvSpPr/>
              <p:nvPr/>
            </p:nvSpPr>
            <p:spPr>
              <a:xfrm>
                <a:off x="5271209" y="1755449"/>
                <a:ext cx="14312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19" extrusionOk="0">
                    <a:moveTo>
                      <a:pt x="55" y="0"/>
                    </a:moveTo>
                    <a:cubicBezTo>
                      <a:pt x="29" y="0"/>
                      <a:pt x="0" y="26"/>
                      <a:pt x="0" y="55"/>
                    </a:cubicBezTo>
                    <a:cubicBezTo>
                      <a:pt x="0" y="93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3"/>
                      <a:pt x="1791" y="55"/>
                    </a:cubicBezTo>
                    <a:cubicBezTo>
                      <a:pt x="1791" y="26"/>
                      <a:pt x="1762" y="0"/>
                      <a:pt x="172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8">
                <a:extLst>
                  <a:ext uri="{FF2B5EF4-FFF2-40B4-BE49-F238E27FC236}">
                    <a16:creationId xmlns:a16="http://schemas.microsoft.com/office/drawing/2014/main" id="{3E275DE7-88D4-F03A-5C2E-D3A19E845A87}"/>
                  </a:ext>
                </a:extLst>
              </p:cNvPr>
              <p:cNvSpPr/>
              <p:nvPr/>
            </p:nvSpPr>
            <p:spPr>
              <a:xfrm>
                <a:off x="5271209" y="1891861"/>
                <a:ext cx="143128" cy="983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3" extrusionOk="0">
                    <a:moveTo>
                      <a:pt x="55" y="1"/>
                    </a:moveTo>
                    <a:cubicBezTo>
                      <a:pt x="29" y="1"/>
                      <a:pt x="0" y="30"/>
                      <a:pt x="0" y="68"/>
                    </a:cubicBezTo>
                    <a:cubicBezTo>
                      <a:pt x="0" y="94"/>
                      <a:pt x="29" y="122"/>
                      <a:pt x="55" y="122"/>
                    </a:cubicBezTo>
                    <a:lnTo>
                      <a:pt x="1724" y="122"/>
                    </a:lnTo>
                    <a:cubicBezTo>
                      <a:pt x="1762" y="122"/>
                      <a:pt x="1791" y="94"/>
                      <a:pt x="1791" y="68"/>
                    </a:cubicBezTo>
                    <a:cubicBezTo>
                      <a:pt x="1791" y="30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8">
                <a:extLst>
                  <a:ext uri="{FF2B5EF4-FFF2-40B4-BE49-F238E27FC236}">
                    <a16:creationId xmlns:a16="http://schemas.microsoft.com/office/drawing/2014/main" id="{48710A5C-2968-8BA8-EAB0-E7236200F16D}"/>
                  </a:ext>
                </a:extLst>
              </p:cNvPr>
              <p:cNvSpPr/>
              <p:nvPr/>
            </p:nvSpPr>
            <p:spPr>
              <a:xfrm>
                <a:off x="5239163" y="858417"/>
                <a:ext cx="116596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561" y="1240"/>
                    </a:lnTo>
                    <a:cubicBezTo>
                      <a:pt x="536" y="1092"/>
                      <a:pt x="363" y="93"/>
                      <a:pt x="1458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8">
                <a:extLst>
                  <a:ext uri="{FF2B5EF4-FFF2-40B4-BE49-F238E27FC236}">
                    <a16:creationId xmlns:a16="http://schemas.microsoft.com/office/drawing/2014/main" id="{D043B4E9-26D6-65F4-6B62-40A381228BD0}"/>
                  </a:ext>
                </a:extLst>
              </p:cNvPr>
              <p:cNvSpPr/>
              <p:nvPr/>
            </p:nvSpPr>
            <p:spPr>
              <a:xfrm>
                <a:off x="5342892" y="1076981"/>
                <a:ext cx="42515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0" extrusionOk="0">
                    <a:moveTo>
                      <a:pt x="0" y="1"/>
                    </a:moveTo>
                    <a:lnTo>
                      <a:pt x="0" y="376"/>
                    </a:lnTo>
                    <a:cubicBezTo>
                      <a:pt x="0" y="376"/>
                      <a:pt x="124" y="529"/>
                      <a:pt x="407" y="529"/>
                    </a:cubicBezTo>
                    <a:cubicBezTo>
                      <a:pt x="445" y="529"/>
                      <a:pt x="487" y="526"/>
                      <a:pt x="532" y="520"/>
                    </a:cubicBezTo>
                    <a:cubicBezTo>
                      <a:pt x="493" y="14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8">
                <a:extLst>
                  <a:ext uri="{FF2B5EF4-FFF2-40B4-BE49-F238E27FC236}">
                    <a16:creationId xmlns:a16="http://schemas.microsoft.com/office/drawing/2014/main" id="{3944B257-B154-EB85-3D01-C7DD0C92BA45}"/>
                  </a:ext>
                </a:extLst>
              </p:cNvPr>
              <p:cNvSpPr/>
              <p:nvPr/>
            </p:nvSpPr>
            <p:spPr>
              <a:xfrm>
                <a:off x="5299099" y="1076981"/>
                <a:ext cx="43873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30" extrusionOk="0">
                    <a:moveTo>
                      <a:pt x="548" y="1"/>
                    </a:moveTo>
                    <a:cubicBezTo>
                      <a:pt x="548" y="1"/>
                      <a:pt x="39" y="148"/>
                      <a:pt x="0" y="520"/>
                    </a:cubicBezTo>
                    <a:cubicBezTo>
                      <a:pt x="45" y="526"/>
                      <a:pt x="87" y="529"/>
                      <a:pt x="126" y="529"/>
                    </a:cubicBezTo>
                    <a:cubicBezTo>
                      <a:pt x="412" y="529"/>
                      <a:pt x="548" y="376"/>
                      <a:pt x="548" y="376"/>
                    </a:cubicBez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8">
                <a:extLst>
                  <a:ext uri="{FF2B5EF4-FFF2-40B4-BE49-F238E27FC236}">
                    <a16:creationId xmlns:a16="http://schemas.microsoft.com/office/drawing/2014/main" id="{FCCEF3FE-6ED0-FC45-55F7-2FAF54F5C1AE}"/>
                  </a:ext>
                </a:extLst>
              </p:cNvPr>
              <p:cNvSpPr/>
              <p:nvPr/>
            </p:nvSpPr>
            <p:spPr>
              <a:xfrm>
                <a:off x="5335140" y="1053486"/>
                <a:ext cx="20618" cy="43793"/>
              </a:xfrm>
              <a:custGeom>
                <a:avLst/>
                <a:gdLst/>
                <a:ahLst/>
                <a:cxnLst/>
                <a:rect l="l" t="t" r="r" b="b"/>
                <a:pathLst>
                  <a:path w="258" h="548" extrusionOk="0">
                    <a:moveTo>
                      <a:pt x="1" y="0"/>
                    </a:moveTo>
                    <a:lnTo>
                      <a:pt x="30" y="548"/>
                    </a:lnTo>
                    <a:lnTo>
                      <a:pt x="257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A1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8">
                <a:extLst>
                  <a:ext uri="{FF2B5EF4-FFF2-40B4-BE49-F238E27FC236}">
                    <a16:creationId xmlns:a16="http://schemas.microsoft.com/office/drawing/2014/main" id="{44678868-2834-6449-CD0D-7EDB4D253BCE}"/>
                  </a:ext>
                </a:extLst>
              </p:cNvPr>
              <p:cNvSpPr/>
              <p:nvPr/>
            </p:nvSpPr>
            <p:spPr>
              <a:xfrm>
                <a:off x="5217906" y="946322"/>
                <a:ext cx="198509" cy="35003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438" extrusionOk="0">
                    <a:moveTo>
                      <a:pt x="1630" y="1"/>
                    </a:moveTo>
                    <a:cubicBezTo>
                      <a:pt x="1125" y="1"/>
                      <a:pt x="614" y="80"/>
                      <a:pt x="443" y="153"/>
                    </a:cubicBezTo>
                    <a:cubicBezTo>
                      <a:pt x="183" y="258"/>
                      <a:pt x="0" y="435"/>
                      <a:pt x="385" y="435"/>
                    </a:cubicBezTo>
                    <a:cubicBezTo>
                      <a:pt x="399" y="435"/>
                      <a:pt x="412" y="435"/>
                      <a:pt x="427" y="435"/>
                    </a:cubicBezTo>
                    <a:cubicBezTo>
                      <a:pt x="869" y="435"/>
                      <a:pt x="1497" y="181"/>
                      <a:pt x="1497" y="181"/>
                    </a:cubicBezTo>
                    <a:lnTo>
                      <a:pt x="1497" y="181"/>
                    </a:lnTo>
                    <a:cubicBezTo>
                      <a:pt x="1497" y="181"/>
                      <a:pt x="1257" y="435"/>
                      <a:pt x="1455" y="435"/>
                    </a:cubicBezTo>
                    <a:cubicBezTo>
                      <a:pt x="1477" y="436"/>
                      <a:pt x="1499" y="437"/>
                      <a:pt x="1522" y="437"/>
                    </a:cubicBezTo>
                    <a:cubicBezTo>
                      <a:pt x="1944" y="437"/>
                      <a:pt x="2483" y="114"/>
                      <a:pt x="2483" y="114"/>
                    </a:cubicBezTo>
                    <a:cubicBezTo>
                      <a:pt x="2258" y="32"/>
                      <a:pt x="1945" y="1"/>
                      <a:pt x="1630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4" name="Google Shape;3344;p28">
            <a:extLst>
              <a:ext uri="{FF2B5EF4-FFF2-40B4-BE49-F238E27FC236}">
                <a16:creationId xmlns:a16="http://schemas.microsoft.com/office/drawing/2014/main" id="{99614EFA-39F8-63EE-B0B6-6D498E8E1D74}"/>
              </a:ext>
            </a:extLst>
          </p:cNvPr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>
              <a:extLst>
                <a:ext uri="{FF2B5EF4-FFF2-40B4-BE49-F238E27FC236}">
                  <a16:creationId xmlns:a16="http://schemas.microsoft.com/office/drawing/2014/main" id="{E24B8620-7642-1D9E-B281-EB66CF8D4518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>
              <a:extLst>
                <a:ext uri="{FF2B5EF4-FFF2-40B4-BE49-F238E27FC236}">
                  <a16:creationId xmlns:a16="http://schemas.microsoft.com/office/drawing/2014/main" id="{6FA57022-25ED-AA20-058F-39201F0257B0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>
              <a:extLst>
                <a:ext uri="{FF2B5EF4-FFF2-40B4-BE49-F238E27FC236}">
                  <a16:creationId xmlns:a16="http://schemas.microsoft.com/office/drawing/2014/main" id="{2F1EF71E-1E1E-0352-F635-2FDC63A411A2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>
              <a:extLst>
                <a:ext uri="{FF2B5EF4-FFF2-40B4-BE49-F238E27FC236}">
                  <a16:creationId xmlns:a16="http://schemas.microsoft.com/office/drawing/2014/main" id="{3F6421E3-7216-58DE-977D-858CEDB894A7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>
              <a:extLst>
                <a:ext uri="{FF2B5EF4-FFF2-40B4-BE49-F238E27FC236}">
                  <a16:creationId xmlns:a16="http://schemas.microsoft.com/office/drawing/2014/main" id="{7A6D338A-5092-8D52-A1FE-BA6CFF9D3FDD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>
              <a:extLst>
                <a:ext uri="{FF2B5EF4-FFF2-40B4-BE49-F238E27FC236}">
                  <a16:creationId xmlns:a16="http://schemas.microsoft.com/office/drawing/2014/main" id="{DAD17787-162F-EE19-261B-5F3ABBED6022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>
              <a:extLst>
                <a:ext uri="{FF2B5EF4-FFF2-40B4-BE49-F238E27FC236}">
                  <a16:creationId xmlns:a16="http://schemas.microsoft.com/office/drawing/2014/main" id="{B060BFA6-AABE-EBD8-76D8-A0659950B08D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>
            <a:extLst>
              <a:ext uri="{FF2B5EF4-FFF2-40B4-BE49-F238E27FC236}">
                <a16:creationId xmlns:a16="http://schemas.microsoft.com/office/drawing/2014/main" id="{5F9DDC78-51A0-E6A5-4300-042103D9FD7B}"/>
              </a:ext>
            </a:extLst>
          </p:cNvPr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>
              <a:extLst>
                <a:ext uri="{FF2B5EF4-FFF2-40B4-BE49-F238E27FC236}">
                  <a16:creationId xmlns:a16="http://schemas.microsoft.com/office/drawing/2014/main" id="{A4402732-BF66-8B30-8E47-F3B29FE0C151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>
              <a:extLst>
                <a:ext uri="{FF2B5EF4-FFF2-40B4-BE49-F238E27FC236}">
                  <a16:creationId xmlns:a16="http://schemas.microsoft.com/office/drawing/2014/main" id="{9757C6F5-6451-A9FC-939F-57447333B966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>
              <a:extLst>
                <a:ext uri="{FF2B5EF4-FFF2-40B4-BE49-F238E27FC236}">
                  <a16:creationId xmlns:a16="http://schemas.microsoft.com/office/drawing/2014/main" id="{7455711A-9A83-B4C1-93A6-AC241990CD1D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05303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DA343252-E463-D6F0-BDB9-D075A153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C3062A2B-9B97-791F-1B56-A43228916BF9}"/>
              </a:ext>
            </a:extLst>
          </p:cNvPr>
          <p:cNvGrpSpPr/>
          <p:nvPr/>
        </p:nvGrpSpPr>
        <p:grpSpPr>
          <a:xfrm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AB05EE91-3E44-AF4E-5D9C-8286E2DFC16D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B632B9E6-D49E-CED9-73BF-80FCFD3D4264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2D72E505-2CA1-80F4-23C6-D272744D1EDB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9EBA0290-BA5E-A08A-D30E-F912D7AE3FF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5" y="1103850"/>
            <a:ext cx="8210071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Feedback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is how the game communicates the result of the player's actions.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It tells the player whether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they’re doing well, failing, 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or making progress.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accent4"/>
              </a:solidFill>
              <a:latin typeface="Orbitron"/>
              <a:sym typeface="Orbitron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18A796DF-DBFE-D049-16F9-0E39077D8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Feedback</a:t>
            </a:r>
          </a:p>
        </p:txBody>
      </p:sp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C2EA646E-26A6-F117-43F7-E1408E6A1D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3721" y="1674399"/>
            <a:ext cx="3916577" cy="2682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04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>
          <a:extLst>
            <a:ext uri="{FF2B5EF4-FFF2-40B4-BE49-F238E27FC236}">
              <a16:creationId xmlns:a16="http://schemas.microsoft.com/office/drawing/2014/main" id="{5E646DC7-8429-2732-8A9C-225CF4C86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8" name="Google Shape;3248;p28">
            <a:extLst>
              <a:ext uri="{FF2B5EF4-FFF2-40B4-BE49-F238E27FC236}">
                <a16:creationId xmlns:a16="http://schemas.microsoft.com/office/drawing/2014/main" id="{05657870-E45A-B889-9535-CB909513BDA2}"/>
              </a:ext>
            </a:extLst>
          </p:cNvPr>
          <p:cNvGrpSpPr/>
          <p:nvPr/>
        </p:nvGrpSpPr>
        <p:grpSpPr>
          <a:xfrm>
            <a:off x="5162923" y="1285254"/>
            <a:ext cx="3242422" cy="2381590"/>
            <a:chOff x="296117" y="2376907"/>
            <a:chExt cx="715672" cy="525668"/>
          </a:xfrm>
        </p:grpSpPr>
        <p:sp>
          <p:nvSpPr>
            <p:cNvPr id="3249" name="Google Shape;3249;p28">
              <a:extLst>
                <a:ext uri="{FF2B5EF4-FFF2-40B4-BE49-F238E27FC236}">
                  <a16:creationId xmlns:a16="http://schemas.microsoft.com/office/drawing/2014/main" id="{496D926B-F58F-B230-97ED-A8082B475A4E}"/>
                </a:ext>
              </a:extLst>
            </p:cNvPr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8">
              <a:extLst>
                <a:ext uri="{FF2B5EF4-FFF2-40B4-BE49-F238E27FC236}">
                  <a16:creationId xmlns:a16="http://schemas.microsoft.com/office/drawing/2014/main" id="{83B1196A-A748-B5BC-9523-28A1711CD435}"/>
                </a:ext>
              </a:extLst>
            </p:cNvPr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8">
              <a:extLst>
                <a:ext uri="{FF2B5EF4-FFF2-40B4-BE49-F238E27FC236}">
                  <a16:creationId xmlns:a16="http://schemas.microsoft.com/office/drawing/2014/main" id="{2B1C239F-41BC-EABF-531B-D086170C476A}"/>
                </a:ext>
              </a:extLst>
            </p:cNvPr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8">
              <a:extLst>
                <a:ext uri="{FF2B5EF4-FFF2-40B4-BE49-F238E27FC236}">
                  <a16:creationId xmlns:a16="http://schemas.microsoft.com/office/drawing/2014/main" id="{A336CC7F-4D87-7D52-C77A-4977CCC2B70B}"/>
                </a:ext>
              </a:extLst>
            </p:cNvPr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8">
              <a:extLst>
                <a:ext uri="{FF2B5EF4-FFF2-40B4-BE49-F238E27FC236}">
                  <a16:creationId xmlns:a16="http://schemas.microsoft.com/office/drawing/2014/main" id="{D450762E-E68C-FCF9-8C86-035D933B565E}"/>
                </a:ext>
              </a:extLst>
            </p:cNvPr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8">
              <a:extLst>
                <a:ext uri="{FF2B5EF4-FFF2-40B4-BE49-F238E27FC236}">
                  <a16:creationId xmlns:a16="http://schemas.microsoft.com/office/drawing/2014/main" id="{6680352B-8809-719D-CE7E-5DAF2B0DABD6}"/>
                </a:ext>
              </a:extLst>
            </p:cNvPr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8">
              <a:extLst>
                <a:ext uri="{FF2B5EF4-FFF2-40B4-BE49-F238E27FC236}">
                  <a16:creationId xmlns:a16="http://schemas.microsoft.com/office/drawing/2014/main" id="{2C6FEF6F-EEEA-A4F1-4431-7F8DE64B36C4}"/>
                </a:ext>
              </a:extLst>
            </p:cNvPr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8">
              <a:extLst>
                <a:ext uri="{FF2B5EF4-FFF2-40B4-BE49-F238E27FC236}">
                  <a16:creationId xmlns:a16="http://schemas.microsoft.com/office/drawing/2014/main" id="{14B1F23A-489E-1FCD-CDE7-7CF61BFCDE04}"/>
                </a:ext>
              </a:extLst>
            </p:cNvPr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8">
              <a:extLst>
                <a:ext uri="{FF2B5EF4-FFF2-40B4-BE49-F238E27FC236}">
                  <a16:creationId xmlns:a16="http://schemas.microsoft.com/office/drawing/2014/main" id="{DA9E7FB9-6C3D-191B-4298-1273759A6901}"/>
                </a:ext>
              </a:extLst>
            </p:cNvPr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8" name="Google Shape;3258;p28">
            <a:extLst>
              <a:ext uri="{FF2B5EF4-FFF2-40B4-BE49-F238E27FC236}">
                <a16:creationId xmlns:a16="http://schemas.microsoft.com/office/drawing/2014/main" id="{10B769C4-13D7-510F-665D-93B649ACB5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343591"/>
            <a:ext cx="3827582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ym typeface="Arimo SemiBold"/>
              </a:rPr>
              <a:t>Balance</a:t>
            </a:r>
            <a:endParaRPr lang="en-US" sz="4400" dirty="0">
              <a:solidFill>
                <a:schemeClr val="accent4"/>
              </a:solidFill>
            </a:endParaRPr>
          </a:p>
        </p:txBody>
      </p:sp>
      <p:sp>
        <p:nvSpPr>
          <p:cNvPr id="3259" name="Google Shape;3259;p28">
            <a:extLst>
              <a:ext uri="{FF2B5EF4-FFF2-40B4-BE49-F238E27FC236}">
                <a16:creationId xmlns:a16="http://schemas.microsoft.com/office/drawing/2014/main" id="{EB478F8B-2966-5692-F7BC-9754EC09AF7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45958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3261" name="Google Shape;3261;p28">
            <a:extLst>
              <a:ext uri="{FF2B5EF4-FFF2-40B4-BE49-F238E27FC236}">
                <a16:creationId xmlns:a16="http://schemas.microsoft.com/office/drawing/2014/main" id="{52BA02A2-360E-2A52-69BF-1DFE0D8F8143}"/>
              </a:ext>
            </a:extLst>
          </p:cNvPr>
          <p:cNvGrpSpPr/>
          <p:nvPr/>
        </p:nvGrpSpPr>
        <p:grpSpPr>
          <a:xfrm>
            <a:off x="5364473" y="1918854"/>
            <a:ext cx="2762209" cy="2879270"/>
            <a:chOff x="5364473" y="1918854"/>
            <a:chExt cx="2762209" cy="2879270"/>
          </a:xfrm>
        </p:grpSpPr>
        <p:grpSp>
          <p:nvGrpSpPr>
            <p:cNvPr id="3262" name="Google Shape;3262;p28">
              <a:extLst>
                <a:ext uri="{FF2B5EF4-FFF2-40B4-BE49-F238E27FC236}">
                  <a16:creationId xmlns:a16="http://schemas.microsoft.com/office/drawing/2014/main" id="{0ABC90E3-F800-4A67-F6CE-D366028F4FB6}"/>
                </a:ext>
              </a:extLst>
            </p:cNvPr>
            <p:cNvGrpSpPr/>
            <p:nvPr/>
          </p:nvGrpSpPr>
          <p:grpSpPr>
            <a:xfrm>
              <a:off x="7123237" y="2127277"/>
              <a:ext cx="1003444" cy="2670847"/>
              <a:chOff x="6041499" y="927782"/>
              <a:chExt cx="395899" cy="1053755"/>
            </a:xfrm>
          </p:grpSpPr>
          <p:sp>
            <p:nvSpPr>
              <p:cNvPr id="3263" name="Google Shape;3263;p28">
                <a:extLst>
                  <a:ext uri="{FF2B5EF4-FFF2-40B4-BE49-F238E27FC236}">
                    <a16:creationId xmlns:a16="http://schemas.microsoft.com/office/drawing/2014/main" id="{74473532-C84E-8F7F-F86C-9B7255A16418}"/>
                  </a:ext>
                </a:extLst>
              </p:cNvPr>
              <p:cNvSpPr/>
              <p:nvPr/>
            </p:nvSpPr>
            <p:spPr>
              <a:xfrm>
                <a:off x="6324155" y="1217789"/>
                <a:ext cx="17182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215" y="955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8">
                <a:extLst>
                  <a:ext uri="{FF2B5EF4-FFF2-40B4-BE49-F238E27FC236}">
                    <a16:creationId xmlns:a16="http://schemas.microsoft.com/office/drawing/2014/main" id="{E42B68D4-E916-EFCE-74AA-EDEEC42AE44A}"/>
                  </a:ext>
                </a:extLst>
              </p:cNvPr>
              <p:cNvSpPr/>
              <p:nvPr/>
            </p:nvSpPr>
            <p:spPr>
              <a:xfrm>
                <a:off x="6313367" y="982043"/>
                <a:ext cx="124028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3352" extrusionOk="0">
                    <a:moveTo>
                      <a:pt x="1" y="0"/>
                    </a:moveTo>
                    <a:lnTo>
                      <a:pt x="590" y="3351"/>
                    </a:lnTo>
                    <a:lnTo>
                      <a:pt x="1551" y="3351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8">
                <a:extLst>
                  <a:ext uri="{FF2B5EF4-FFF2-40B4-BE49-F238E27FC236}">
                    <a16:creationId xmlns:a16="http://schemas.microsoft.com/office/drawing/2014/main" id="{0E1CB0E7-BF96-6B9C-EDD3-E5DD602E1A95}"/>
                  </a:ext>
                </a:extLst>
              </p:cNvPr>
              <p:cNvSpPr/>
              <p:nvPr/>
            </p:nvSpPr>
            <p:spPr>
              <a:xfrm>
                <a:off x="6068111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" y="0"/>
                    </a:moveTo>
                    <a:lnTo>
                      <a:pt x="1788" y="5084"/>
                    </a:lnTo>
                    <a:lnTo>
                      <a:pt x="4620" y="5084"/>
                    </a:lnTo>
                    <a:lnTo>
                      <a:pt x="3099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8">
                <a:extLst>
                  <a:ext uri="{FF2B5EF4-FFF2-40B4-BE49-F238E27FC236}">
                    <a16:creationId xmlns:a16="http://schemas.microsoft.com/office/drawing/2014/main" id="{DE654F21-227E-6EFC-5D1D-5BB245B21A89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8">
                <a:extLst>
                  <a:ext uri="{FF2B5EF4-FFF2-40B4-BE49-F238E27FC236}">
                    <a16:creationId xmlns:a16="http://schemas.microsoft.com/office/drawing/2014/main" id="{4393AB2E-94FF-ABBC-D62D-5FCF0BF73248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57175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8" name="Google Shape;3268;p28">
              <a:extLst>
                <a:ext uri="{FF2B5EF4-FFF2-40B4-BE49-F238E27FC236}">
                  <a16:creationId xmlns:a16="http://schemas.microsoft.com/office/drawing/2014/main" id="{D92614E0-0F78-2A4D-6853-A5B197D9753F}"/>
                </a:ext>
              </a:extLst>
            </p:cNvPr>
            <p:cNvGrpSpPr/>
            <p:nvPr/>
          </p:nvGrpSpPr>
          <p:grpSpPr>
            <a:xfrm>
              <a:off x="5364473" y="2127277"/>
              <a:ext cx="1006078" cy="2670847"/>
              <a:chOff x="4234325" y="927782"/>
              <a:chExt cx="396937" cy="1053755"/>
            </a:xfrm>
          </p:grpSpPr>
          <p:sp>
            <p:nvSpPr>
              <p:cNvPr id="3269" name="Google Shape;3269;p28">
                <a:extLst>
                  <a:ext uri="{FF2B5EF4-FFF2-40B4-BE49-F238E27FC236}">
                    <a16:creationId xmlns:a16="http://schemas.microsoft.com/office/drawing/2014/main" id="{C5AD84AC-18A4-476A-2F2A-9935D607E460}"/>
                  </a:ext>
                </a:extLst>
              </p:cNvPr>
              <p:cNvSpPr/>
              <p:nvPr/>
            </p:nvSpPr>
            <p:spPr>
              <a:xfrm>
                <a:off x="4331661" y="1217789"/>
                <a:ext cx="15903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199" y="9557"/>
                    </a:lnTo>
                    <a:lnTo>
                      <a:pt x="199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8">
                <a:extLst>
                  <a:ext uri="{FF2B5EF4-FFF2-40B4-BE49-F238E27FC236}">
                    <a16:creationId xmlns:a16="http://schemas.microsoft.com/office/drawing/2014/main" id="{39FAF230-1943-119E-5864-6EE2798FE8DA}"/>
                  </a:ext>
                </a:extLst>
              </p:cNvPr>
              <p:cNvSpPr/>
              <p:nvPr/>
            </p:nvSpPr>
            <p:spPr>
              <a:xfrm>
                <a:off x="4234325" y="982043"/>
                <a:ext cx="125067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3352" extrusionOk="0">
                    <a:moveTo>
                      <a:pt x="978" y="0"/>
                    </a:moveTo>
                    <a:lnTo>
                      <a:pt x="1" y="3351"/>
                    </a:lnTo>
                    <a:lnTo>
                      <a:pt x="978" y="3351"/>
                    </a:lnTo>
                    <a:lnTo>
                      <a:pt x="1564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8">
                <a:extLst>
                  <a:ext uri="{FF2B5EF4-FFF2-40B4-BE49-F238E27FC236}">
                    <a16:creationId xmlns:a16="http://schemas.microsoft.com/office/drawing/2014/main" id="{CB860769-D9E8-E8A0-4C97-80FA2F44CDE3}"/>
                  </a:ext>
                </a:extLst>
              </p:cNvPr>
              <p:cNvSpPr/>
              <p:nvPr/>
            </p:nvSpPr>
            <p:spPr>
              <a:xfrm>
                <a:off x="4234325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522" y="0"/>
                    </a:moveTo>
                    <a:lnTo>
                      <a:pt x="1" y="5084"/>
                    </a:lnTo>
                    <a:lnTo>
                      <a:pt x="2833" y="5084"/>
                    </a:lnTo>
                    <a:lnTo>
                      <a:pt x="462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8">
                <a:extLst>
                  <a:ext uri="{FF2B5EF4-FFF2-40B4-BE49-F238E27FC236}">
                    <a16:creationId xmlns:a16="http://schemas.microsoft.com/office/drawing/2014/main" id="{1AA1EDB7-49AB-CA3B-595F-9E2ECA0BC04E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8">
                <a:extLst>
                  <a:ext uri="{FF2B5EF4-FFF2-40B4-BE49-F238E27FC236}">
                    <a16:creationId xmlns:a16="http://schemas.microsoft.com/office/drawing/2014/main" id="{7DAEE612-3894-668D-83B0-BB09B1505A36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14313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4" name="Google Shape;3274;p28">
              <a:extLst>
                <a:ext uri="{FF2B5EF4-FFF2-40B4-BE49-F238E27FC236}">
                  <a16:creationId xmlns:a16="http://schemas.microsoft.com/office/drawing/2014/main" id="{08EC1639-D10D-BA13-E9B4-758BB101F00E}"/>
                </a:ext>
              </a:extLst>
            </p:cNvPr>
            <p:cNvGrpSpPr/>
            <p:nvPr/>
          </p:nvGrpSpPr>
          <p:grpSpPr>
            <a:xfrm>
              <a:off x="5790231" y="1918854"/>
              <a:ext cx="1987851" cy="2879270"/>
              <a:chOff x="4950115" y="845551"/>
              <a:chExt cx="784286" cy="1135986"/>
            </a:xfrm>
          </p:grpSpPr>
          <p:sp>
            <p:nvSpPr>
              <p:cNvPr id="3275" name="Google Shape;3275;p28">
                <a:extLst>
                  <a:ext uri="{FF2B5EF4-FFF2-40B4-BE49-F238E27FC236}">
                    <a16:creationId xmlns:a16="http://schemas.microsoft.com/office/drawing/2014/main" id="{63D57094-6340-39A4-0762-D63E2CF38D43}"/>
                  </a:ext>
                </a:extLst>
              </p:cNvPr>
              <p:cNvSpPr/>
              <p:nvPr/>
            </p:nvSpPr>
            <p:spPr>
              <a:xfrm>
                <a:off x="4951153" y="1212435"/>
                <a:ext cx="783247" cy="769102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624" extrusionOk="0">
                    <a:moveTo>
                      <a:pt x="2804" y="1"/>
                    </a:moveTo>
                    <a:lnTo>
                      <a:pt x="1176" y="1135"/>
                    </a:lnTo>
                    <a:cubicBezTo>
                      <a:pt x="430" y="1657"/>
                      <a:pt x="1" y="2509"/>
                      <a:pt x="1" y="3406"/>
                    </a:cubicBezTo>
                    <a:lnTo>
                      <a:pt x="1" y="7048"/>
                    </a:lnTo>
                    <a:lnTo>
                      <a:pt x="1618" y="6555"/>
                    </a:lnTo>
                    <a:lnTo>
                      <a:pt x="1618" y="9624"/>
                    </a:lnTo>
                    <a:lnTo>
                      <a:pt x="8170" y="9624"/>
                    </a:lnTo>
                    <a:lnTo>
                      <a:pt x="8170" y="6555"/>
                    </a:lnTo>
                    <a:lnTo>
                      <a:pt x="9800" y="7048"/>
                    </a:lnTo>
                    <a:lnTo>
                      <a:pt x="9800" y="3406"/>
                    </a:lnTo>
                    <a:cubicBezTo>
                      <a:pt x="9800" y="2509"/>
                      <a:pt x="9358" y="1657"/>
                      <a:pt x="8612" y="1135"/>
                    </a:cubicBezTo>
                    <a:lnTo>
                      <a:pt x="6984" y="1"/>
                    </a:lnTo>
                    <a:lnTo>
                      <a:pt x="4902" y="1682"/>
                    </a:lnTo>
                    <a:lnTo>
                      <a:pt x="280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35000">
                    <a:schemeClr val="accent5"/>
                  </a:gs>
                  <a:gs pos="49000">
                    <a:schemeClr val="accent4"/>
                  </a:gs>
                  <a:gs pos="7300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8">
                <a:extLst>
                  <a:ext uri="{FF2B5EF4-FFF2-40B4-BE49-F238E27FC236}">
                    <a16:creationId xmlns:a16="http://schemas.microsoft.com/office/drawing/2014/main" id="{3A4F9482-3E23-012C-436F-72CF4EAA0FB9}"/>
                  </a:ext>
                </a:extLst>
              </p:cNvPr>
              <p:cNvSpPr/>
              <p:nvPr/>
            </p:nvSpPr>
            <p:spPr>
              <a:xfrm>
                <a:off x="4951153" y="1278523"/>
                <a:ext cx="129382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5796" extrusionOk="0">
                    <a:moveTo>
                      <a:pt x="1618" y="0"/>
                    </a:moveTo>
                    <a:lnTo>
                      <a:pt x="1176" y="308"/>
                    </a:lnTo>
                    <a:cubicBezTo>
                      <a:pt x="430" y="830"/>
                      <a:pt x="1" y="1682"/>
                      <a:pt x="1" y="2579"/>
                    </a:cubicBezTo>
                    <a:lnTo>
                      <a:pt x="1" y="5420"/>
                    </a:lnTo>
                    <a:lnTo>
                      <a:pt x="1417" y="5795"/>
                    </a:lnTo>
                    <a:lnTo>
                      <a:pt x="1618" y="5728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8">
                <a:extLst>
                  <a:ext uri="{FF2B5EF4-FFF2-40B4-BE49-F238E27FC236}">
                    <a16:creationId xmlns:a16="http://schemas.microsoft.com/office/drawing/2014/main" id="{7DBFE951-A4D7-3E2E-D36C-667BBCF21686}"/>
                  </a:ext>
                </a:extLst>
              </p:cNvPr>
              <p:cNvSpPr/>
              <p:nvPr/>
            </p:nvSpPr>
            <p:spPr>
              <a:xfrm>
                <a:off x="5154934" y="1212435"/>
                <a:ext cx="374642" cy="200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2509" extrusionOk="0">
                    <a:moveTo>
                      <a:pt x="254" y="1"/>
                    </a:moveTo>
                    <a:lnTo>
                      <a:pt x="1" y="174"/>
                    </a:lnTo>
                    <a:cubicBezTo>
                      <a:pt x="375" y="683"/>
                      <a:pt x="1189" y="1708"/>
                      <a:pt x="2352" y="2509"/>
                    </a:cubicBezTo>
                    <a:cubicBezTo>
                      <a:pt x="3499" y="1708"/>
                      <a:pt x="4313" y="683"/>
                      <a:pt x="4687" y="174"/>
                    </a:cubicBezTo>
                    <a:lnTo>
                      <a:pt x="4434" y="1"/>
                    </a:lnTo>
                    <a:lnTo>
                      <a:pt x="2352" y="1682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8">
                <a:extLst>
                  <a:ext uri="{FF2B5EF4-FFF2-40B4-BE49-F238E27FC236}">
                    <a16:creationId xmlns:a16="http://schemas.microsoft.com/office/drawing/2014/main" id="{63648B0A-B8EA-9B78-1011-4F4437E69F60}"/>
                  </a:ext>
                </a:extLst>
              </p:cNvPr>
              <p:cNvSpPr/>
              <p:nvPr/>
            </p:nvSpPr>
            <p:spPr>
              <a:xfrm>
                <a:off x="5225338" y="1183746"/>
                <a:ext cx="240224" cy="152398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907" extrusionOk="0">
                    <a:moveTo>
                      <a:pt x="1" y="1"/>
                    </a:moveTo>
                    <a:lnTo>
                      <a:pt x="1631" y="1907"/>
                    </a:lnTo>
                    <a:lnTo>
                      <a:pt x="2631" y="895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8">
                <a:extLst>
                  <a:ext uri="{FF2B5EF4-FFF2-40B4-BE49-F238E27FC236}">
                    <a16:creationId xmlns:a16="http://schemas.microsoft.com/office/drawing/2014/main" id="{12079A7B-1E08-BB79-DE2B-59C5015472FB}"/>
                  </a:ext>
                </a:extLst>
              </p:cNvPr>
              <p:cNvSpPr/>
              <p:nvPr/>
            </p:nvSpPr>
            <p:spPr>
              <a:xfrm>
                <a:off x="5263777" y="1132601"/>
                <a:ext cx="157992" cy="18028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56" extrusionOk="0">
                    <a:moveTo>
                      <a:pt x="0" y="0"/>
                    </a:moveTo>
                    <a:lnTo>
                      <a:pt x="0" y="1173"/>
                    </a:lnTo>
                    <a:lnTo>
                      <a:pt x="990" y="2255"/>
                    </a:lnTo>
                    <a:lnTo>
                      <a:pt x="1977" y="1173"/>
                    </a:lnTo>
                    <a:lnTo>
                      <a:pt x="1977" y="0"/>
                    </a:lnTo>
                    <a:lnTo>
                      <a:pt x="990" y="9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8">
                <a:extLst>
                  <a:ext uri="{FF2B5EF4-FFF2-40B4-BE49-F238E27FC236}">
                    <a16:creationId xmlns:a16="http://schemas.microsoft.com/office/drawing/2014/main" id="{767ACD5B-6AC2-E9E4-4943-23F19E7471A5}"/>
                  </a:ext>
                </a:extLst>
              </p:cNvPr>
              <p:cNvSpPr/>
              <p:nvPr/>
            </p:nvSpPr>
            <p:spPr>
              <a:xfrm>
                <a:off x="5263777" y="1111024"/>
                <a:ext cx="11963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843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362" y="1843"/>
                    </a:lnTo>
                    <a:cubicBezTo>
                      <a:pt x="1096" y="1712"/>
                      <a:pt x="1496" y="1257"/>
                      <a:pt x="1496" y="125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8">
                <a:extLst>
                  <a:ext uri="{FF2B5EF4-FFF2-40B4-BE49-F238E27FC236}">
                    <a16:creationId xmlns:a16="http://schemas.microsoft.com/office/drawing/2014/main" id="{3AEE0481-4A60-A9BE-71D9-EF29B77A2F7B}"/>
                  </a:ext>
                </a:extLst>
              </p:cNvPr>
              <p:cNvSpPr/>
              <p:nvPr/>
            </p:nvSpPr>
            <p:spPr>
              <a:xfrm>
                <a:off x="5445261" y="976689"/>
                <a:ext cx="43634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408" extrusionOk="0">
                    <a:moveTo>
                      <a:pt x="106" y="0"/>
                    </a:moveTo>
                    <a:lnTo>
                      <a:pt x="1" y="1403"/>
                    </a:lnTo>
                    <a:cubicBezTo>
                      <a:pt x="1" y="1403"/>
                      <a:pt x="48" y="1408"/>
                      <a:pt x="110" y="1408"/>
                    </a:cubicBezTo>
                    <a:cubicBezTo>
                      <a:pt x="231" y="1408"/>
                      <a:pt x="410" y="1391"/>
                      <a:pt x="427" y="1294"/>
                    </a:cubicBezTo>
                    <a:cubicBezTo>
                      <a:pt x="452" y="1150"/>
                      <a:pt x="545" y="493"/>
                      <a:pt x="507" y="333"/>
                    </a:cubicBezTo>
                    <a:cubicBezTo>
                      <a:pt x="452" y="173"/>
                      <a:pt x="106" y="0"/>
                      <a:pt x="106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8">
                <a:extLst>
                  <a:ext uri="{FF2B5EF4-FFF2-40B4-BE49-F238E27FC236}">
                    <a16:creationId xmlns:a16="http://schemas.microsoft.com/office/drawing/2014/main" id="{08DA0877-6A5E-D290-ADFC-DB1806C2C234}"/>
                  </a:ext>
                </a:extLst>
              </p:cNvPr>
              <p:cNvSpPr/>
              <p:nvPr/>
            </p:nvSpPr>
            <p:spPr>
              <a:xfrm>
                <a:off x="5469555" y="990514"/>
                <a:ext cx="19339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218" extrusionOk="0">
                    <a:moveTo>
                      <a:pt x="68" y="0"/>
                    </a:moveTo>
                    <a:cubicBezTo>
                      <a:pt x="81" y="215"/>
                      <a:pt x="97" y="657"/>
                      <a:pt x="1" y="1217"/>
                    </a:cubicBezTo>
                    <a:cubicBezTo>
                      <a:pt x="55" y="1201"/>
                      <a:pt x="110" y="1176"/>
                      <a:pt x="123" y="1121"/>
                    </a:cubicBezTo>
                    <a:cubicBezTo>
                      <a:pt x="148" y="977"/>
                      <a:pt x="241" y="320"/>
                      <a:pt x="203" y="160"/>
                    </a:cubicBezTo>
                    <a:cubicBezTo>
                      <a:pt x="177" y="109"/>
                      <a:pt x="135" y="55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8">
                <a:extLst>
                  <a:ext uri="{FF2B5EF4-FFF2-40B4-BE49-F238E27FC236}">
                    <a16:creationId xmlns:a16="http://schemas.microsoft.com/office/drawing/2014/main" id="{9C616EE5-3D3C-F7D2-3786-5B0B7F6E25C7}"/>
                  </a:ext>
                </a:extLst>
              </p:cNvPr>
              <p:cNvSpPr/>
              <p:nvPr/>
            </p:nvSpPr>
            <p:spPr>
              <a:xfrm>
                <a:off x="5420648" y="958469"/>
                <a:ext cx="4387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843" extrusionOk="0">
                    <a:moveTo>
                      <a:pt x="132" y="1"/>
                    </a:moveTo>
                    <a:lnTo>
                      <a:pt x="1" y="1843"/>
                    </a:lnTo>
                    <a:cubicBezTo>
                      <a:pt x="1" y="1843"/>
                      <a:pt x="321" y="1830"/>
                      <a:pt x="414" y="1670"/>
                    </a:cubicBezTo>
                    <a:cubicBezTo>
                      <a:pt x="507" y="1497"/>
                      <a:pt x="549" y="641"/>
                      <a:pt x="507" y="350"/>
                    </a:cubicBezTo>
                    <a:cubicBezTo>
                      <a:pt x="469" y="55"/>
                      <a:pt x="132" y="1"/>
                      <a:pt x="132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8">
                <a:extLst>
                  <a:ext uri="{FF2B5EF4-FFF2-40B4-BE49-F238E27FC236}">
                    <a16:creationId xmlns:a16="http://schemas.microsoft.com/office/drawing/2014/main" id="{1CF10929-BB03-9B78-DD4A-933F8FDEFFA6}"/>
                  </a:ext>
                </a:extLst>
              </p:cNvPr>
              <p:cNvSpPr/>
              <p:nvPr/>
            </p:nvSpPr>
            <p:spPr>
              <a:xfrm>
                <a:off x="5216867" y="845551"/>
                <a:ext cx="251812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055" extrusionOk="0">
                    <a:moveTo>
                      <a:pt x="1577" y="1"/>
                    </a:moveTo>
                    <a:cubicBezTo>
                      <a:pt x="1535" y="1"/>
                      <a:pt x="440" y="14"/>
                      <a:pt x="216" y="600"/>
                    </a:cubicBezTo>
                    <a:cubicBezTo>
                      <a:pt x="1" y="1202"/>
                      <a:pt x="27" y="2054"/>
                      <a:pt x="27" y="2054"/>
                    </a:cubicBezTo>
                    <a:lnTo>
                      <a:pt x="267" y="2054"/>
                    </a:lnTo>
                    <a:cubicBezTo>
                      <a:pt x="267" y="2054"/>
                      <a:pt x="55" y="372"/>
                      <a:pt x="1068" y="321"/>
                    </a:cubicBezTo>
                    <a:lnTo>
                      <a:pt x="1577" y="267"/>
                    </a:lnTo>
                    <a:lnTo>
                      <a:pt x="2083" y="321"/>
                    </a:lnTo>
                    <a:cubicBezTo>
                      <a:pt x="3099" y="372"/>
                      <a:pt x="2884" y="2054"/>
                      <a:pt x="2884" y="2054"/>
                    </a:cubicBezTo>
                    <a:lnTo>
                      <a:pt x="3112" y="2054"/>
                    </a:lnTo>
                    <a:cubicBezTo>
                      <a:pt x="3112" y="2054"/>
                      <a:pt x="3150" y="1202"/>
                      <a:pt x="2923" y="600"/>
                    </a:cubicBezTo>
                    <a:cubicBezTo>
                      <a:pt x="2698" y="14"/>
                      <a:pt x="1616" y="1"/>
                      <a:pt x="1577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8">
                <a:extLst>
                  <a:ext uri="{FF2B5EF4-FFF2-40B4-BE49-F238E27FC236}">
                    <a16:creationId xmlns:a16="http://schemas.microsoft.com/office/drawing/2014/main" id="{EB1D2944-2F2B-452B-A55A-13651B767FCD}"/>
                  </a:ext>
                </a:extLst>
              </p:cNvPr>
              <p:cNvSpPr/>
              <p:nvPr/>
            </p:nvSpPr>
            <p:spPr>
              <a:xfrm>
                <a:off x="5195690" y="976689"/>
                <a:ext cx="44832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408" extrusionOk="0">
                    <a:moveTo>
                      <a:pt x="439" y="0"/>
                    </a:moveTo>
                    <a:cubicBezTo>
                      <a:pt x="439" y="0"/>
                      <a:pt x="93" y="173"/>
                      <a:pt x="51" y="333"/>
                    </a:cubicBezTo>
                    <a:cubicBezTo>
                      <a:pt x="0" y="493"/>
                      <a:pt x="106" y="1150"/>
                      <a:pt x="131" y="1294"/>
                    </a:cubicBezTo>
                    <a:cubicBezTo>
                      <a:pt x="140" y="1391"/>
                      <a:pt x="323" y="1408"/>
                      <a:pt x="447" y="1408"/>
                    </a:cubicBezTo>
                    <a:cubicBezTo>
                      <a:pt x="512" y="1408"/>
                      <a:pt x="561" y="1403"/>
                      <a:pt x="561" y="1403"/>
                    </a:cubicBezTo>
                    <a:lnTo>
                      <a:pt x="439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8">
                <a:extLst>
                  <a:ext uri="{FF2B5EF4-FFF2-40B4-BE49-F238E27FC236}">
                    <a16:creationId xmlns:a16="http://schemas.microsoft.com/office/drawing/2014/main" id="{43F15C7B-3465-1F41-5684-8576AD4C8E14}"/>
                  </a:ext>
                </a:extLst>
              </p:cNvPr>
              <p:cNvSpPr/>
              <p:nvPr/>
            </p:nvSpPr>
            <p:spPr>
              <a:xfrm>
                <a:off x="5195690" y="990514"/>
                <a:ext cx="20298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218" extrusionOk="0">
                    <a:moveTo>
                      <a:pt x="173" y="0"/>
                    </a:moveTo>
                    <a:cubicBezTo>
                      <a:pt x="119" y="55"/>
                      <a:pt x="64" y="109"/>
                      <a:pt x="51" y="160"/>
                    </a:cubicBezTo>
                    <a:cubicBezTo>
                      <a:pt x="0" y="320"/>
                      <a:pt x="106" y="977"/>
                      <a:pt x="131" y="1121"/>
                    </a:cubicBezTo>
                    <a:cubicBezTo>
                      <a:pt x="131" y="1176"/>
                      <a:pt x="186" y="1201"/>
                      <a:pt x="253" y="1217"/>
                    </a:cubicBezTo>
                    <a:cubicBezTo>
                      <a:pt x="160" y="657"/>
                      <a:pt x="160" y="215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8">
                <a:extLst>
                  <a:ext uri="{FF2B5EF4-FFF2-40B4-BE49-F238E27FC236}">
                    <a16:creationId xmlns:a16="http://schemas.microsoft.com/office/drawing/2014/main" id="{9B88E0D6-193F-E652-07E5-F10C2CA2A3E8}"/>
                  </a:ext>
                </a:extLst>
              </p:cNvPr>
              <p:cNvSpPr/>
              <p:nvPr/>
            </p:nvSpPr>
            <p:spPr>
              <a:xfrm>
                <a:off x="5221263" y="958469"/>
                <a:ext cx="42595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43" extrusionOk="0">
                    <a:moveTo>
                      <a:pt x="401" y="1"/>
                    </a:moveTo>
                    <a:cubicBezTo>
                      <a:pt x="401" y="1"/>
                      <a:pt x="64" y="55"/>
                      <a:pt x="39" y="350"/>
                    </a:cubicBezTo>
                    <a:cubicBezTo>
                      <a:pt x="0" y="641"/>
                      <a:pt x="39" y="1497"/>
                      <a:pt x="132" y="1670"/>
                    </a:cubicBezTo>
                    <a:cubicBezTo>
                      <a:pt x="225" y="1830"/>
                      <a:pt x="532" y="1843"/>
                      <a:pt x="532" y="1843"/>
                    </a:cubicBez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8">
                <a:extLst>
                  <a:ext uri="{FF2B5EF4-FFF2-40B4-BE49-F238E27FC236}">
                    <a16:creationId xmlns:a16="http://schemas.microsoft.com/office/drawing/2014/main" id="{402DEA25-8692-D3F2-C0C2-9D588BC035B2}"/>
                  </a:ext>
                </a:extLst>
              </p:cNvPr>
              <p:cNvSpPr/>
              <p:nvPr/>
            </p:nvSpPr>
            <p:spPr>
              <a:xfrm>
                <a:off x="5239163" y="858417"/>
                <a:ext cx="207220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1298" y="1201"/>
                    </a:lnTo>
                    <a:lnTo>
                      <a:pt x="2403" y="1253"/>
                    </a:lnTo>
                    <a:cubicBezTo>
                      <a:pt x="2403" y="1253"/>
                      <a:pt x="2592" y="0"/>
                      <a:pt x="1298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8">
                <a:extLst>
                  <a:ext uri="{FF2B5EF4-FFF2-40B4-BE49-F238E27FC236}">
                    <a16:creationId xmlns:a16="http://schemas.microsoft.com/office/drawing/2014/main" id="{35A353E9-91BA-8DC5-0D92-8CD13D289F01}"/>
                  </a:ext>
                </a:extLst>
              </p:cNvPr>
              <p:cNvSpPr/>
              <p:nvPr/>
            </p:nvSpPr>
            <p:spPr>
              <a:xfrm>
                <a:off x="5298060" y="885987"/>
                <a:ext cx="89665" cy="374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69" extrusionOk="0">
                    <a:moveTo>
                      <a:pt x="534" y="0"/>
                    </a:moveTo>
                    <a:cubicBezTo>
                      <a:pt x="423" y="0"/>
                      <a:pt x="0" y="29"/>
                      <a:pt x="0" y="469"/>
                    </a:cubicBezTo>
                    <a:lnTo>
                      <a:pt x="1122" y="469"/>
                    </a:lnTo>
                    <a:cubicBezTo>
                      <a:pt x="1122" y="29"/>
                      <a:pt x="699" y="0"/>
                      <a:pt x="588" y="0"/>
                    </a:cubicBezTo>
                    <a:cubicBezTo>
                      <a:pt x="571" y="0"/>
                      <a:pt x="561" y="1"/>
                      <a:pt x="561" y="1"/>
                    </a:cubicBezTo>
                    <a:cubicBezTo>
                      <a:pt x="561" y="1"/>
                      <a:pt x="551" y="0"/>
                      <a:pt x="534" y="0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8">
                <a:extLst>
                  <a:ext uri="{FF2B5EF4-FFF2-40B4-BE49-F238E27FC236}">
                    <a16:creationId xmlns:a16="http://schemas.microsoft.com/office/drawing/2014/main" id="{5DB4BA85-039F-9A90-5142-67F7EF289A88}"/>
                  </a:ext>
                </a:extLst>
              </p:cNvPr>
              <p:cNvSpPr/>
              <p:nvPr/>
            </p:nvSpPr>
            <p:spPr>
              <a:xfrm>
                <a:off x="5367185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6" y="0"/>
                      <a:pt x="0" y="29"/>
                      <a:pt x="0" y="55"/>
                    </a:cubicBezTo>
                    <a:cubicBezTo>
                      <a:pt x="0" y="80"/>
                      <a:pt x="16" y="109"/>
                      <a:pt x="42" y="109"/>
                    </a:cubicBezTo>
                    <a:cubicBezTo>
                      <a:pt x="81" y="109"/>
                      <a:pt x="97" y="80"/>
                      <a:pt x="97" y="55"/>
                    </a:cubicBezTo>
                    <a:cubicBezTo>
                      <a:pt x="97" y="29"/>
                      <a:pt x="81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8">
                <a:extLst>
                  <a:ext uri="{FF2B5EF4-FFF2-40B4-BE49-F238E27FC236}">
                    <a16:creationId xmlns:a16="http://schemas.microsoft.com/office/drawing/2014/main" id="{1D815CF8-2BD9-8C23-40EB-48275ED8F9B3}"/>
                  </a:ext>
                </a:extLst>
              </p:cNvPr>
              <p:cNvSpPr/>
              <p:nvPr/>
            </p:nvSpPr>
            <p:spPr>
              <a:xfrm>
                <a:off x="5338496" y="932896"/>
                <a:ext cx="855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10" extrusionOk="0">
                    <a:moveTo>
                      <a:pt x="55" y="0"/>
                    </a:moveTo>
                    <a:cubicBezTo>
                      <a:pt x="26" y="0"/>
                      <a:pt x="1" y="29"/>
                      <a:pt x="1" y="55"/>
                    </a:cubicBezTo>
                    <a:cubicBezTo>
                      <a:pt x="1" y="80"/>
                      <a:pt x="26" y="109"/>
                      <a:pt x="55" y="109"/>
                    </a:cubicBezTo>
                    <a:cubicBezTo>
                      <a:pt x="81" y="109"/>
                      <a:pt x="106" y="80"/>
                      <a:pt x="106" y="55"/>
                    </a:cubicBezTo>
                    <a:cubicBezTo>
                      <a:pt x="106" y="29"/>
                      <a:pt x="81" y="0"/>
                      <a:pt x="55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8">
                <a:extLst>
                  <a:ext uri="{FF2B5EF4-FFF2-40B4-BE49-F238E27FC236}">
                    <a16:creationId xmlns:a16="http://schemas.microsoft.com/office/drawing/2014/main" id="{3A416D70-6AF1-BB80-B12D-AD83CDA56580}"/>
                  </a:ext>
                </a:extLst>
              </p:cNvPr>
              <p:cNvSpPr/>
              <p:nvPr/>
            </p:nvSpPr>
            <p:spPr>
              <a:xfrm>
                <a:off x="5309568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7" y="0"/>
                      <a:pt x="1" y="29"/>
                      <a:pt x="1" y="55"/>
                    </a:cubicBezTo>
                    <a:cubicBezTo>
                      <a:pt x="1" y="80"/>
                      <a:pt x="17" y="109"/>
                      <a:pt x="42" y="109"/>
                    </a:cubicBezTo>
                    <a:cubicBezTo>
                      <a:pt x="68" y="109"/>
                      <a:pt x="97" y="80"/>
                      <a:pt x="97" y="55"/>
                    </a:cubicBezTo>
                    <a:cubicBezTo>
                      <a:pt x="97" y="29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8">
                <a:extLst>
                  <a:ext uri="{FF2B5EF4-FFF2-40B4-BE49-F238E27FC236}">
                    <a16:creationId xmlns:a16="http://schemas.microsoft.com/office/drawing/2014/main" id="{00E095C0-59DD-3140-0D70-DEC7C9E597DD}"/>
                  </a:ext>
                </a:extLst>
              </p:cNvPr>
              <p:cNvSpPr/>
              <p:nvPr/>
            </p:nvSpPr>
            <p:spPr>
              <a:xfrm>
                <a:off x="5228695" y="949039"/>
                <a:ext cx="228157" cy="284737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3563" extrusionOk="0">
                    <a:moveTo>
                      <a:pt x="1429" y="0"/>
                    </a:moveTo>
                    <a:cubicBezTo>
                      <a:pt x="1429" y="0"/>
                      <a:pt x="852" y="0"/>
                      <a:pt x="308" y="119"/>
                    </a:cubicBezTo>
                    <a:cubicBezTo>
                      <a:pt x="308" y="119"/>
                      <a:pt x="0" y="3258"/>
                      <a:pt x="1429" y="3562"/>
                    </a:cubicBezTo>
                    <a:cubicBezTo>
                      <a:pt x="2855" y="3258"/>
                      <a:pt x="2534" y="119"/>
                      <a:pt x="2534" y="119"/>
                    </a:cubicBezTo>
                    <a:cubicBezTo>
                      <a:pt x="1990" y="0"/>
                      <a:pt x="1429" y="0"/>
                      <a:pt x="142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8">
                <a:extLst>
                  <a:ext uri="{FF2B5EF4-FFF2-40B4-BE49-F238E27FC236}">
                    <a16:creationId xmlns:a16="http://schemas.microsoft.com/office/drawing/2014/main" id="{5BC3E2E1-D293-A94C-CFCD-F6B26E46C264}"/>
                  </a:ext>
                </a:extLst>
              </p:cNvPr>
              <p:cNvSpPr/>
              <p:nvPr/>
            </p:nvSpPr>
            <p:spPr>
              <a:xfrm>
                <a:off x="5358715" y="1022959"/>
                <a:ext cx="64092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47" extrusionOk="0">
                    <a:moveTo>
                      <a:pt x="556" y="1"/>
                    </a:moveTo>
                    <a:cubicBezTo>
                      <a:pt x="127" y="1"/>
                      <a:pt x="1" y="235"/>
                      <a:pt x="1" y="235"/>
                    </a:cubicBezTo>
                    <a:cubicBezTo>
                      <a:pt x="97" y="240"/>
                      <a:pt x="194" y="246"/>
                      <a:pt x="288" y="246"/>
                    </a:cubicBezTo>
                    <a:cubicBezTo>
                      <a:pt x="504" y="246"/>
                      <a:pt x="698" y="209"/>
                      <a:pt x="802" y="23"/>
                    </a:cubicBezTo>
                    <a:cubicBezTo>
                      <a:pt x="710" y="8"/>
                      <a:pt x="629" y="1"/>
                      <a:pt x="5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8">
                <a:extLst>
                  <a:ext uri="{FF2B5EF4-FFF2-40B4-BE49-F238E27FC236}">
                    <a16:creationId xmlns:a16="http://schemas.microsoft.com/office/drawing/2014/main" id="{4A3C3EA4-22DC-16E7-1F8B-3B9ED1F5ABC2}"/>
                  </a:ext>
                </a:extLst>
              </p:cNvPr>
              <p:cNvSpPr/>
              <p:nvPr/>
            </p:nvSpPr>
            <p:spPr>
              <a:xfrm>
                <a:off x="5405544" y="954393"/>
                <a:ext cx="35482" cy="17829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3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3" y="321"/>
                      <a:pt x="110" y="1080"/>
                      <a:pt x="30" y="1733"/>
                    </a:cubicBezTo>
                    <a:cubicBezTo>
                      <a:pt x="1" y="1974"/>
                      <a:pt x="68" y="2134"/>
                      <a:pt x="203" y="2230"/>
                    </a:cubicBezTo>
                    <a:cubicBezTo>
                      <a:pt x="443" y="1240"/>
                      <a:pt x="321" y="52"/>
                      <a:pt x="321" y="52"/>
                    </a:cubicBezTo>
                    <a:cubicBezTo>
                      <a:pt x="216" y="26"/>
                      <a:pt x="110" y="13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8">
                <a:extLst>
                  <a:ext uri="{FF2B5EF4-FFF2-40B4-BE49-F238E27FC236}">
                    <a16:creationId xmlns:a16="http://schemas.microsoft.com/office/drawing/2014/main" id="{111C6DB7-C316-3040-CFC2-87A83FA20519}"/>
                  </a:ext>
                </a:extLst>
              </p:cNvPr>
              <p:cNvSpPr/>
              <p:nvPr/>
            </p:nvSpPr>
            <p:spPr>
              <a:xfrm>
                <a:off x="5373579" y="1023439"/>
                <a:ext cx="36441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45" extrusionOk="0">
                    <a:moveTo>
                      <a:pt x="336" y="1"/>
                    </a:moveTo>
                    <a:cubicBezTo>
                      <a:pt x="193" y="1"/>
                      <a:pt x="95" y="36"/>
                      <a:pt x="17" y="69"/>
                    </a:cubicBezTo>
                    <a:cubicBezTo>
                      <a:pt x="1" y="85"/>
                      <a:pt x="1" y="97"/>
                      <a:pt x="1" y="123"/>
                    </a:cubicBezTo>
                    <a:cubicBezTo>
                      <a:pt x="1" y="165"/>
                      <a:pt x="17" y="203"/>
                      <a:pt x="42" y="245"/>
                    </a:cubicBezTo>
                    <a:cubicBezTo>
                      <a:pt x="190" y="245"/>
                      <a:pt x="337" y="245"/>
                      <a:pt x="443" y="178"/>
                    </a:cubicBezTo>
                    <a:cubicBezTo>
                      <a:pt x="455" y="165"/>
                      <a:pt x="455" y="136"/>
                      <a:pt x="455" y="123"/>
                    </a:cubicBezTo>
                    <a:cubicBezTo>
                      <a:pt x="455" y="69"/>
                      <a:pt x="443" y="30"/>
                      <a:pt x="417" y="5"/>
                    </a:cubicBezTo>
                    <a:cubicBezTo>
                      <a:pt x="388" y="2"/>
                      <a:pt x="362" y="1"/>
                      <a:pt x="336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8">
                <a:extLst>
                  <a:ext uri="{FF2B5EF4-FFF2-40B4-BE49-F238E27FC236}">
                    <a16:creationId xmlns:a16="http://schemas.microsoft.com/office/drawing/2014/main" id="{24A3ABEE-1FCD-C673-C0E0-34255758E9BC}"/>
                  </a:ext>
                </a:extLst>
              </p:cNvPr>
              <p:cNvSpPr/>
              <p:nvPr/>
            </p:nvSpPr>
            <p:spPr>
              <a:xfrm>
                <a:off x="5359833" y="988596"/>
                <a:ext cx="62973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" extrusionOk="0">
                    <a:moveTo>
                      <a:pt x="268" y="1"/>
                    </a:moveTo>
                    <a:cubicBezTo>
                      <a:pt x="214" y="1"/>
                      <a:pt x="155" y="4"/>
                      <a:pt x="92" y="11"/>
                    </a:cubicBezTo>
                    <a:cubicBezTo>
                      <a:pt x="54" y="11"/>
                      <a:pt x="28" y="53"/>
                      <a:pt x="12" y="91"/>
                    </a:cubicBezTo>
                    <a:cubicBezTo>
                      <a:pt x="1" y="152"/>
                      <a:pt x="54" y="202"/>
                      <a:pt x="105" y="202"/>
                    </a:cubicBezTo>
                    <a:cubicBezTo>
                      <a:pt x="110" y="202"/>
                      <a:pt x="116" y="202"/>
                      <a:pt x="121" y="200"/>
                    </a:cubicBezTo>
                    <a:cubicBezTo>
                      <a:pt x="187" y="186"/>
                      <a:pt x="280" y="172"/>
                      <a:pt x="393" y="172"/>
                    </a:cubicBezTo>
                    <a:cubicBezTo>
                      <a:pt x="506" y="172"/>
                      <a:pt x="640" y="186"/>
                      <a:pt x="788" y="226"/>
                    </a:cubicBezTo>
                    <a:cubicBezTo>
                      <a:pt x="766" y="121"/>
                      <a:pt x="595" y="1"/>
                      <a:pt x="26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8">
                <a:extLst>
                  <a:ext uri="{FF2B5EF4-FFF2-40B4-BE49-F238E27FC236}">
                    <a16:creationId xmlns:a16="http://schemas.microsoft.com/office/drawing/2014/main" id="{7EA86AEE-4B6F-2090-9A89-DFB18E2B43D7}"/>
                  </a:ext>
                </a:extLst>
              </p:cNvPr>
              <p:cNvSpPr/>
              <p:nvPr/>
            </p:nvSpPr>
            <p:spPr>
              <a:xfrm>
                <a:off x="5262738" y="1022959"/>
                <a:ext cx="63053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47" extrusionOk="0">
                    <a:moveTo>
                      <a:pt x="241" y="1"/>
                    </a:moveTo>
                    <a:cubicBezTo>
                      <a:pt x="170" y="1"/>
                      <a:pt x="90" y="8"/>
                      <a:pt x="0" y="23"/>
                    </a:cubicBezTo>
                    <a:cubicBezTo>
                      <a:pt x="94" y="209"/>
                      <a:pt x="286" y="246"/>
                      <a:pt x="502" y="246"/>
                    </a:cubicBezTo>
                    <a:cubicBezTo>
                      <a:pt x="595" y="246"/>
                      <a:pt x="692" y="240"/>
                      <a:pt x="788" y="235"/>
                    </a:cubicBezTo>
                    <a:cubicBezTo>
                      <a:pt x="788" y="235"/>
                      <a:pt x="662" y="1"/>
                      <a:pt x="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8">
                <a:extLst>
                  <a:ext uri="{FF2B5EF4-FFF2-40B4-BE49-F238E27FC236}">
                    <a16:creationId xmlns:a16="http://schemas.microsoft.com/office/drawing/2014/main" id="{F86F4B7A-A2B5-D5E6-18A8-3BB05620345C}"/>
                  </a:ext>
                </a:extLst>
              </p:cNvPr>
              <p:cNvSpPr/>
              <p:nvPr/>
            </p:nvSpPr>
            <p:spPr>
              <a:xfrm>
                <a:off x="5275524" y="1023439"/>
                <a:ext cx="35402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45" extrusionOk="0">
                    <a:moveTo>
                      <a:pt x="108" y="1"/>
                    </a:moveTo>
                    <a:cubicBezTo>
                      <a:pt x="82" y="1"/>
                      <a:pt x="55" y="2"/>
                      <a:pt x="26" y="5"/>
                    </a:cubicBezTo>
                    <a:cubicBezTo>
                      <a:pt x="13" y="30"/>
                      <a:pt x="1" y="69"/>
                      <a:pt x="1" y="123"/>
                    </a:cubicBezTo>
                    <a:lnTo>
                      <a:pt x="1" y="178"/>
                    </a:lnTo>
                    <a:cubicBezTo>
                      <a:pt x="122" y="245"/>
                      <a:pt x="254" y="245"/>
                      <a:pt x="414" y="245"/>
                    </a:cubicBezTo>
                    <a:cubicBezTo>
                      <a:pt x="427" y="203"/>
                      <a:pt x="443" y="165"/>
                      <a:pt x="443" y="123"/>
                    </a:cubicBezTo>
                    <a:lnTo>
                      <a:pt x="443" y="69"/>
                    </a:lnTo>
                    <a:cubicBezTo>
                      <a:pt x="361" y="36"/>
                      <a:pt x="254" y="1"/>
                      <a:pt x="10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8">
                <a:extLst>
                  <a:ext uri="{FF2B5EF4-FFF2-40B4-BE49-F238E27FC236}">
                    <a16:creationId xmlns:a16="http://schemas.microsoft.com/office/drawing/2014/main" id="{B729BD76-08ED-C87E-7FA0-0B3A68BE9BA2}"/>
                  </a:ext>
                </a:extLst>
              </p:cNvPr>
              <p:cNvSpPr/>
              <p:nvPr/>
            </p:nvSpPr>
            <p:spPr>
              <a:xfrm>
                <a:off x="5262738" y="988596"/>
                <a:ext cx="61934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26" extrusionOk="0">
                    <a:moveTo>
                      <a:pt x="507" y="1"/>
                    </a:moveTo>
                    <a:cubicBezTo>
                      <a:pt x="180" y="1"/>
                      <a:pt x="11" y="121"/>
                      <a:pt x="0" y="226"/>
                    </a:cubicBezTo>
                    <a:cubicBezTo>
                      <a:pt x="141" y="186"/>
                      <a:pt x="275" y="172"/>
                      <a:pt x="388" y="172"/>
                    </a:cubicBezTo>
                    <a:cubicBezTo>
                      <a:pt x="502" y="172"/>
                      <a:pt x="595" y="186"/>
                      <a:pt x="654" y="200"/>
                    </a:cubicBezTo>
                    <a:cubicBezTo>
                      <a:pt x="661" y="202"/>
                      <a:pt x="667" y="202"/>
                      <a:pt x="673" y="202"/>
                    </a:cubicBezTo>
                    <a:cubicBezTo>
                      <a:pt x="731" y="202"/>
                      <a:pt x="774" y="152"/>
                      <a:pt x="763" y="91"/>
                    </a:cubicBezTo>
                    <a:cubicBezTo>
                      <a:pt x="763" y="53"/>
                      <a:pt x="721" y="11"/>
                      <a:pt x="683" y="11"/>
                    </a:cubicBezTo>
                    <a:cubicBezTo>
                      <a:pt x="620" y="4"/>
                      <a:pt x="561" y="1"/>
                      <a:pt x="507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8">
                <a:extLst>
                  <a:ext uri="{FF2B5EF4-FFF2-40B4-BE49-F238E27FC236}">
                    <a16:creationId xmlns:a16="http://schemas.microsoft.com/office/drawing/2014/main" id="{7E730E26-E71C-36EF-5DC4-263C2D85D5CE}"/>
                  </a:ext>
                </a:extLst>
              </p:cNvPr>
              <p:cNvSpPr/>
              <p:nvPr/>
            </p:nvSpPr>
            <p:spPr>
              <a:xfrm>
                <a:off x="5603970" y="1278523"/>
                <a:ext cx="130421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796" extrusionOk="0">
                    <a:moveTo>
                      <a:pt x="1" y="0"/>
                    </a:moveTo>
                    <a:lnTo>
                      <a:pt x="1" y="5728"/>
                    </a:lnTo>
                    <a:lnTo>
                      <a:pt x="203" y="5795"/>
                    </a:lnTo>
                    <a:lnTo>
                      <a:pt x="1631" y="5420"/>
                    </a:lnTo>
                    <a:lnTo>
                      <a:pt x="1631" y="2579"/>
                    </a:lnTo>
                    <a:cubicBezTo>
                      <a:pt x="1631" y="1682"/>
                      <a:pt x="1189" y="830"/>
                      <a:pt x="443" y="30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8">
                <a:extLst>
                  <a:ext uri="{FF2B5EF4-FFF2-40B4-BE49-F238E27FC236}">
                    <a16:creationId xmlns:a16="http://schemas.microsoft.com/office/drawing/2014/main" id="{16CAB53D-A6BA-488C-CC85-881BD75D930C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181647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388" extrusionOk="0">
                    <a:moveTo>
                      <a:pt x="2272" y="1"/>
                    </a:moveTo>
                    <a:cubicBezTo>
                      <a:pt x="2230" y="174"/>
                      <a:pt x="2045" y="773"/>
                      <a:pt x="1138" y="786"/>
                    </a:cubicBezTo>
                    <a:cubicBezTo>
                      <a:pt x="215" y="773"/>
                      <a:pt x="30" y="174"/>
                      <a:pt x="1" y="1"/>
                    </a:cubicBez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2003" y="2202"/>
                      <a:pt x="2230" y="946"/>
                      <a:pt x="2272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8">
                <a:extLst>
                  <a:ext uri="{FF2B5EF4-FFF2-40B4-BE49-F238E27FC236}">
                    <a16:creationId xmlns:a16="http://schemas.microsoft.com/office/drawing/2014/main" id="{C45A393D-D105-7288-9373-AC9C7986FAA0}"/>
                  </a:ext>
                </a:extLst>
              </p:cNvPr>
              <p:cNvSpPr/>
              <p:nvPr/>
            </p:nvSpPr>
            <p:spPr>
              <a:xfrm>
                <a:off x="5342892" y="1042938"/>
                <a:ext cx="90704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388" extrusionOk="0">
                    <a:moveTo>
                      <a:pt x="1134" y="1"/>
                    </a:moveTo>
                    <a:cubicBezTo>
                      <a:pt x="1134" y="1"/>
                      <a:pt x="1041" y="747"/>
                      <a:pt x="561" y="1253"/>
                    </a:cubicBezTo>
                    <a:cubicBezTo>
                      <a:pt x="64" y="1763"/>
                      <a:pt x="0" y="2189"/>
                      <a:pt x="0" y="2387"/>
                    </a:cubicBezTo>
                    <a:cubicBezTo>
                      <a:pt x="865" y="2202"/>
                      <a:pt x="1092" y="946"/>
                      <a:pt x="1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8">
                <a:extLst>
                  <a:ext uri="{FF2B5EF4-FFF2-40B4-BE49-F238E27FC236}">
                    <a16:creationId xmlns:a16="http://schemas.microsoft.com/office/drawing/2014/main" id="{3450B07F-C38B-BC9F-92EE-77E5063B40BC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91023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8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1138" y="2189"/>
                      <a:pt x="1058" y="1763"/>
                      <a:pt x="577" y="1253"/>
                    </a:cubicBezTo>
                    <a:cubicBezTo>
                      <a:pt x="81" y="74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22C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8">
                <a:extLst>
                  <a:ext uri="{FF2B5EF4-FFF2-40B4-BE49-F238E27FC236}">
                    <a16:creationId xmlns:a16="http://schemas.microsoft.com/office/drawing/2014/main" id="{A7FE96A6-3CC6-1583-B0FC-01B9E5BFF879}"/>
                  </a:ext>
                </a:extLst>
              </p:cNvPr>
              <p:cNvSpPr/>
              <p:nvPr/>
            </p:nvSpPr>
            <p:spPr>
              <a:xfrm>
                <a:off x="5176431" y="1164486"/>
                <a:ext cx="332926" cy="221844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2776" extrusionOk="0">
                    <a:moveTo>
                      <a:pt x="1039" y="0"/>
                    </a:moveTo>
                    <a:cubicBezTo>
                      <a:pt x="832" y="0"/>
                      <a:pt x="102" y="40"/>
                      <a:pt x="1" y="601"/>
                    </a:cubicBezTo>
                    <a:cubicBezTo>
                      <a:pt x="1426" y="2430"/>
                      <a:pt x="2003" y="2737"/>
                      <a:pt x="2083" y="2776"/>
                    </a:cubicBezTo>
                    <a:cubicBezTo>
                      <a:pt x="2147" y="2737"/>
                      <a:pt x="2737" y="2430"/>
                      <a:pt x="4165" y="601"/>
                    </a:cubicBezTo>
                    <a:cubicBezTo>
                      <a:pt x="4061" y="40"/>
                      <a:pt x="3331" y="0"/>
                      <a:pt x="3124" y="0"/>
                    </a:cubicBezTo>
                    <a:cubicBezTo>
                      <a:pt x="3090" y="0"/>
                      <a:pt x="3070" y="1"/>
                      <a:pt x="3070" y="1"/>
                    </a:cubicBezTo>
                    <a:lnTo>
                      <a:pt x="3070" y="322"/>
                    </a:lnTo>
                    <a:lnTo>
                      <a:pt x="3365" y="322"/>
                    </a:lnTo>
                    <a:lnTo>
                      <a:pt x="2083" y="1856"/>
                    </a:lnTo>
                    <a:lnTo>
                      <a:pt x="802" y="322"/>
                    </a:lnTo>
                    <a:lnTo>
                      <a:pt x="1093" y="322"/>
                    </a:lnTo>
                    <a:lnTo>
                      <a:pt x="1093" y="1"/>
                    </a:lnTo>
                    <a:cubicBezTo>
                      <a:pt x="1093" y="1"/>
                      <a:pt x="1073" y="0"/>
                      <a:pt x="1039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8">
                <a:extLst>
                  <a:ext uri="{FF2B5EF4-FFF2-40B4-BE49-F238E27FC236}">
                    <a16:creationId xmlns:a16="http://schemas.microsoft.com/office/drawing/2014/main" id="{8B2B38A9-006B-F3A7-32B8-4028934486F8}"/>
                  </a:ext>
                </a:extLst>
              </p:cNvPr>
              <p:cNvSpPr/>
              <p:nvPr/>
            </p:nvSpPr>
            <p:spPr>
              <a:xfrm>
                <a:off x="5342892" y="1205962"/>
                <a:ext cx="137853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64" extrusionOk="0">
                    <a:moveTo>
                      <a:pt x="1501" y="1"/>
                    </a:moveTo>
                    <a:cubicBezTo>
                      <a:pt x="1498" y="1"/>
                      <a:pt x="1496" y="1"/>
                      <a:pt x="1493" y="1"/>
                    </a:cubicBezTo>
                    <a:cubicBezTo>
                      <a:pt x="1227" y="56"/>
                      <a:pt x="0" y="1763"/>
                      <a:pt x="0" y="1763"/>
                    </a:cubicBezTo>
                    <a:cubicBezTo>
                      <a:pt x="0" y="1763"/>
                      <a:pt x="1725" y="1"/>
                      <a:pt x="1501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8">
                <a:extLst>
                  <a:ext uri="{FF2B5EF4-FFF2-40B4-BE49-F238E27FC236}">
                    <a16:creationId xmlns:a16="http://schemas.microsoft.com/office/drawing/2014/main" id="{08F38850-0CC8-5F26-55DA-652252400509}"/>
                  </a:ext>
                </a:extLst>
              </p:cNvPr>
              <p:cNvSpPr/>
              <p:nvPr/>
            </p:nvSpPr>
            <p:spPr>
              <a:xfrm>
                <a:off x="5203761" y="1205962"/>
                <a:ext cx="139212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764" extrusionOk="0">
                    <a:moveTo>
                      <a:pt x="224" y="1"/>
                    </a:moveTo>
                    <a:cubicBezTo>
                      <a:pt x="0" y="1"/>
                      <a:pt x="1741" y="1763"/>
                      <a:pt x="1741" y="1763"/>
                    </a:cubicBezTo>
                    <a:cubicBezTo>
                      <a:pt x="1741" y="1763"/>
                      <a:pt x="511" y="56"/>
                      <a:pt x="232" y="1"/>
                    </a:cubicBezTo>
                    <a:cubicBezTo>
                      <a:pt x="229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8">
                <a:extLst>
                  <a:ext uri="{FF2B5EF4-FFF2-40B4-BE49-F238E27FC236}">
                    <a16:creationId xmlns:a16="http://schemas.microsoft.com/office/drawing/2014/main" id="{39A191F5-D0CA-E336-6CAE-575EC9479EA3}"/>
                  </a:ext>
                </a:extLst>
              </p:cNvPr>
              <p:cNvSpPr/>
              <p:nvPr/>
            </p:nvSpPr>
            <p:spPr>
              <a:xfrm>
                <a:off x="5507994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430" y="0"/>
                    </a:moveTo>
                    <a:cubicBezTo>
                      <a:pt x="350" y="106"/>
                      <a:pt x="0" y="628"/>
                      <a:pt x="375" y="1041"/>
                    </a:cubicBezTo>
                    <a:cubicBezTo>
                      <a:pt x="788" y="1493"/>
                      <a:pt x="2272" y="2188"/>
                      <a:pt x="2272" y="2951"/>
                    </a:cubicBezTo>
                    <a:cubicBezTo>
                      <a:pt x="2272" y="3697"/>
                      <a:pt x="2284" y="4924"/>
                      <a:pt x="2284" y="4924"/>
                    </a:cubicBezTo>
                    <a:lnTo>
                      <a:pt x="2832" y="5405"/>
                    </a:lnTo>
                    <a:lnTo>
                      <a:pt x="2832" y="3111"/>
                    </a:lnTo>
                    <a:cubicBezTo>
                      <a:pt x="2832" y="2214"/>
                      <a:pt x="2390" y="1362"/>
                      <a:pt x="1644" y="840"/>
                    </a:cubicBez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8">
                <a:extLst>
                  <a:ext uri="{FF2B5EF4-FFF2-40B4-BE49-F238E27FC236}">
                    <a16:creationId xmlns:a16="http://schemas.microsoft.com/office/drawing/2014/main" id="{6CE0BF8F-8BD8-97B8-CCFA-67D2E6A92ABD}"/>
                  </a:ext>
                </a:extLst>
              </p:cNvPr>
              <p:cNvSpPr/>
              <p:nvPr/>
            </p:nvSpPr>
            <p:spPr>
              <a:xfrm>
                <a:off x="4951153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2403" y="0"/>
                    </a:moveTo>
                    <a:lnTo>
                      <a:pt x="1176" y="840"/>
                    </a:lnTo>
                    <a:cubicBezTo>
                      <a:pt x="443" y="1362"/>
                      <a:pt x="1" y="2214"/>
                      <a:pt x="1" y="3111"/>
                    </a:cubicBezTo>
                    <a:lnTo>
                      <a:pt x="1" y="5405"/>
                    </a:lnTo>
                    <a:lnTo>
                      <a:pt x="548" y="4924"/>
                    </a:lnTo>
                    <a:cubicBezTo>
                      <a:pt x="548" y="4924"/>
                      <a:pt x="561" y="3697"/>
                      <a:pt x="561" y="2951"/>
                    </a:cubicBezTo>
                    <a:cubicBezTo>
                      <a:pt x="561" y="2188"/>
                      <a:pt x="2045" y="1493"/>
                      <a:pt x="2458" y="1041"/>
                    </a:cubicBezTo>
                    <a:cubicBezTo>
                      <a:pt x="2833" y="628"/>
                      <a:pt x="2483" y="106"/>
                      <a:pt x="2403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8">
                <a:extLst>
                  <a:ext uri="{FF2B5EF4-FFF2-40B4-BE49-F238E27FC236}">
                    <a16:creationId xmlns:a16="http://schemas.microsoft.com/office/drawing/2014/main" id="{B1D5C558-C28F-E772-98EF-B61C3E4E32D1}"/>
                  </a:ext>
                </a:extLst>
              </p:cNvPr>
              <p:cNvSpPr/>
              <p:nvPr/>
            </p:nvSpPr>
            <p:spPr>
              <a:xfrm>
                <a:off x="5080454" y="1539841"/>
                <a:ext cx="523603" cy="299921"/>
              </a:xfrm>
              <a:custGeom>
                <a:avLst/>
                <a:gdLst/>
                <a:ahLst/>
                <a:cxnLst/>
                <a:rect l="l" t="t" r="r" b="b"/>
                <a:pathLst>
                  <a:path w="6552" h="3753" extrusionOk="0">
                    <a:moveTo>
                      <a:pt x="2509" y="1"/>
                    </a:moveTo>
                    <a:lnTo>
                      <a:pt x="359" y="456"/>
                    </a:lnTo>
                    <a:lnTo>
                      <a:pt x="0" y="2391"/>
                    </a:lnTo>
                    <a:lnTo>
                      <a:pt x="0" y="3752"/>
                    </a:lnTo>
                    <a:cubicBezTo>
                      <a:pt x="0" y="3752"/>
                      <a:pt x="519" y="3057"/>
                      <a:pt x="865" y="2458"/>
                    </a:cubicBezTo>
                    <a:cubicBezTo>
                      <a:pt x="1202" y="1856"/>
                      <a:pt x="1227" y="1295"/>
                      <a:pt x="1227" y="1295"/>
                    </a:cubicBezTo>
                    <a:lnTo>
                      <a:pt x="1586" y="1164"/>
                    </a:lnTo>
                    <a:cubicBezTo>
                      <a:pt x="1948" y="1029"/>
                      <a:pt x="2269" y="481"/>
                      <a:pt x="2269" y="481"/>
                    </a:cubicBezTo>
                    <a:lnTo>
                      <a:pt x="4284" y="481"/>
                    </a:lnTo>
                    <a:cubicBezTo>
                      <a:pt x="4284" y="481"/>
                      <a:pt x="4617" y="1029"/>
                      <a:pt x="4966" y="1164"/>
                    </a:cubicBezTo>
                    <a:lnTo>
                      <a:pt x="5325" y="1295"/>
                    </a:lnTo>
                    <a:cubicBezTo>
                      <a:pt x="5325" y="1295"/>
                      <a:pt x="5350" y="1856"/>
                      <a:pt x="5700" y="2458"/>
                    </a:cubicBezTo>
                    <a:cubicBezTo>
                      <a:pt x="6033" y="3057"/>
                      <a:pt x="6552" y="3752"/>
                      <a:pt x="6552" y="3752"/>
                    </a:cubicBezTo>
                    <a:lnTo>
                      <a:pt x="6552" y="2391"/>
                    </a:lnTo>
                    <a:lnTo>
                      <a:pt x="6193" y="456"/>
                    </a:lnTo>
                    <a:lnTo>
                      <a:pt x="4043" y="1"/>
                    </a:lnTo>
                    <a:lnTo>
                      <a:pt x="3284" y="9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8">
                <a:extLst>
                  <a:ext uri="{FF2B5EF4-FFF2-40B4-BE49-F238E27FC236}">
                    <a16:creationId xmlns:a16="http://schemas.microsoft.com/office/drawing/2014/main" id="{88D35F81-C5A0-F316-2F53-1672E28444F0}"/>
                  </a:ext>
                </a:extLst>
              </p:cNvPr>
              <p:cNvSpPr/>
              <p:nvPr/>
            </p:nvSpPr>
            <p:spPr>
              <a:xfrm>
                <a:off x="5218945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3" y="0"/>
                    </a:moveTo>
                    <a:cubicBezTo>
                      <a:pt x="42" y="0"/>
                      <a:pt x="1" y="51"/>
                      <a:pt x="1" y="93"/>
                    </a:cubicBezTo>
                    <a:cubicBezTo>
                      <a:pt x="1" y="147"/>
                      <a:pt x="42" y="186"/>
                      <a:pt x="93" y="186"/>
                    </a:cubicBezTo>
                    <a:lnTo>
                      <a:pt x="734" y="186"/>
                    </a:lnTo>
                    <a:cubicBezTo>
                      <a:pt x="776" y="186"/>
                      <a:pt x="814" y="147"/>
                      <a:pt x="814" y="93"/>
                    </a:cubicBezTo>
                    <a:cubicBezTo>
                      <a:pt x="814" y="51"/>
                      <a:pt x="776" y="0"/>
                      <a:pt x="73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8">
                <a:extLst>
                  <a:ext uri="{FF2B5EF4-FFF2-40B4-BE49-F238E27FC236}">
                    <a16:creationId xmlns:a16="http://schemas.microsoft.com/office/drawing/2014/main" id="{FD4D6010-ECA3-1894-F019-03C9EF96D5C2}"/>
                  </a:ext>
                </a:extLst>
              </p:cNvPr>
              <p:cNvSpPr/>
              <p:nvPr/>
            </p:nvSpPr>
            <p:spPr>
              <a:xfrm>
                <a:off x="5171077" y="1475830"/>
                <a:ext cx="343395" cy="84310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1055" extrusionOk="0">
                    <a:moveTo>
                      <a:pt x="1" y="1"/>
                    </a:moveTo>
                    <a:lnTo>
                      <a:pt x="1" y="1055"/>
                    </a:lnTo>
                    <a:lnTo>
                      <a:pt x="4296" y="1055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8">
                <a:extLst>
                  <a:ext uri="{FF2B5EF4-FFF2-40B4-BE49-F238E27FC236}">
                    <a16:creationId xmlns:a16="http://schemas.microsoft.com/office/drawing/2014/main" id="{633FECEF-6839-D8AD-E334-9F8515BFCBFA}"/>
                  </a:ext>
                </a:extLst>
              </p:cNvPr>
              <p:cNvSpPr/>
              <p:nvPr/>
            </p:nvSpPr>
            <p:spPr>
              <a:xfrm>
                <a:off x="5184902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0" y="68"/>
                      <a:pt x="0" y="161"/>
                    </a:cubicBezTo>
                    <a:cubicBezTo>
                      <a:pt x="0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8">
                <a:extLst>
                  <a:ext uri="{FF2B5EF4-FFF2-40B4-BE49-F238E27FC236}">
                    <a16:creationId xmlns:a16="http://schemas.microsoft.com/office/drawing/2014/main" id="{8B2854F1-8345-EC91-F01D-BBBD6E23F352}"/>
                  </a:ext>
                </a:extLst>
              </p:cNvPr>
              <p:cNvSpPr/>
              <p:nvPr/>
            </p:nvSpPr>
            <p:spPr>
              <a:xfrm>
                <a:off x="5423765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8">
                <a:extLst>
                  <a:ext uri="{FF2B5EF4-FFF2-40B4-BE49-F238E27FC236}">
                    <a16:creationId xmlns:a16="http://schemas.microsoft.com/office/drawing/2014/main" id="{3E2A6D7B-D54B-FDFC-26C8-23AC14A715F7}"/>
                  </a:ext>
                </a:extLst>
              </p:cNvPr>
              <p:cNvSpPr/>
              <p:nvPr/>
            </p:nvSpPr>
            <p:spPr>
              <a:xfrm>
                <a:off x="5242520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8">
                <a:extLst>
                  <a:ext uri="{FF2B5EF4-FFF2-40B4-BE49-F238E27FC236}">
                    <a16:creationId xmlns:a16="http://schemas.microsoft.com/office/drawing/2014/main" id="{960E78A6-0A03-9952-B8CF-AD01A1EC0385}"/>
                  </a:ext>
                </a:extLst>
              </p:cNvPr>
              <p:cNvSpPr/>
              <p:nvPr/>
            </p:nvSpPr>
            <p:spPr>
              <a:xfrm>
                <a:off x="5400430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4" y="0"/>
                    </a:moveTo>
                    <a:cubicBezTo>
                      <a:pt x="39" y="0"/>
                      <a:pt x="1" y="51"/>
                      <a:pt x="1" y="93"/>
                    </a:cubicBezTo>
                    <a:cubicBezTo>
                      <a:pt x="1" y="147"/>
                      <a:pt x="39" y="186"/>
                      <a:pt x="94" y="186"/>
                    </a:cubicBezTo>
                    <a:lnTo>
                      <a:pt x="722" y="186"/>
                    </a:lnTo>
                    <a:cubicBezTo>
                      <a:pt x="773" y="186"/>
                      <a:pt x="815" y="147"/>
                      <a:pt x="815" y="93"/>
                    </a:cubicBezTo>
                    <a:cubicBezTo>
                      <a:pt x="815" y="51"/>
                      <a:pt x="773" y="0"/>
                      <a:pt x="72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8">
                <a:extLst>
                  <a:ext uri="{FF2B5EF4-FFF2-40B4-BE49-F238E27FC236}">
                    <a16:creationId xmlns:a16="http://schemas.microsoft.com/office/drawing/2014/main" id="{5667348E-6D64-6F31-F23D-9C2015CB02E2}"/>
                  </a:ext>
                </a:extLst>
              </p:cNvPr>
              <p:cNvSpPr/>
              <p:nvPr/>
            </p:nvSpPr>
            <p:spPr>
              <a:xfrm>
                <a:off x="5373579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1" y="68"/>
                      <a:pt x="1" y="161"/>
                    </a:cubicBezTo>
                    <a:cubicBezTo>
                      <a:pt x="1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8">
                <a:extLst>
                  <a:ext uri="{FF2B5EF4-FFF2-40B4-BE49-F238E27FC236}">
                    <a16:creationId xmlns:a16="http://schemas.microsoft.com/office/drawing/2014/main" id="{D992AD8A-51D0-6CFF-5664-0C6537DB2E04}"/>
                  </a:ext>
                </a:extLst>
              </p:cNvPr>
              <p:cNvSpPr/>
              <p:nvPr/>
            </p:nvSpPr>
            <p:spPr>
              <a:xfrm>
                <a:off x="5138072" y="1430120"/>
                <a:ext cx="9398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961" extrusionOk="0">
                    <a:moveTo>
                      <a:pt x="1110" y="1"/>
                    </a:moveTo>
                    <a:cubicBezTo>
                      <a:pt x="985" y="1"/>
                      <a:pt x="707" y="266"/>
                      <a:pt x="586" y="307"/>
                    </a:cubicBezTo>
                    <a:cubicBezTo>
                      <a:pt x="439" y="374"/>
                      <a:pt x="0" y="961"/>
                      <a:pt x="0" y="961"/>
                    </a:cubicBezTo>
                    <a:lnTo>
                      <a:pt x="692" y="826"/>
                    </a:lnTo>
                    <a:cubicBezTo>
                      <a:pt x="692" y="826"/>
                      <a:pt x="1160" y="413"/>
                      <a:pt x="1173" y="105"/>
                    </a:cubicBezTo>
                    <a:cubicBezTo>
                      <a:pt x="1176" y="30"/>
                      <a:pt x="1151" y="1"/>
                      <a:pt x="1110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8">
                <a:extLst>
                  <a:ext uri="{FF2B5EF4-FFF2-40B4-BE49-F238E27FC236}">
                    <a16:creationId xmlns:a16="http://schemas.microsoft.com/office/drawing/2014/main" id="{E8E792EA-1DCA-09BB-769E-71C044EE9A08}"/>
                  </a:ext>
                </a:extLst>
              </p:cNvPr>
              <p:cNvSpPr/>
              <p:nvPr/>
            </p:nvSpPr>
            <p:spPr>
              <a:xfrm>
                <a:off x="5080454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0" y="0"/>
                    </a:moveTo>
                    <a:lnTo>
                      <a:pt x="0" y="907"/>
                    </a:lnTo>
                    <a:cubicBezTo>
                      <a:pt x="52" y="974"/>
                      <a:pt x="106" y="1025"/>
                      <a:pt x="173" y="1080"/>
                    </a:cubicBezTo>
                    <a:lnTo>
                      <a:pt x="334" y="224"/>
                    </a:lnTo>
                    <a:cubicBezTo>
                      <a:pt x="241" y="144"/>
                      <a:pt x="132" y="80"/>
                      <a:pt x="0" y="0"/>
                    </a:cubicBez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8">
                <a:extLst>
                  <a:ext uri="{FF2B5EF4-FFF2-40B4-BE49-F238E27FC236}">
                    <a16:creationId xmlns:a16="http://schemas.microsoft.com/office/drawing/2014/main" id="{D60BE58D-F7DB-C3F4-66E7-8E437D03278E}"/>
                  </a:ext>
                </a:extLst>
              </p:cNvPr>
              <p:cNvSpPr/>
              <p:nvPr/>
            </p:nvSpPr>
            <p:spPr>
              <a:xfrm>
                <a:off x="5058957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0" y="321"/>
                      <a:pt x="55" y="680"/>
                      <a:pt x="269" y="962"/>
                    </a:cubicBezTo>
                    <a:lnTo>
                      <a:pt x="269" y="55"/>
                    </a:lnTo>
                    <a:cubicBezTo>
                      <a:pt x="228" y="39"/>
                      <a:pt x="189" y="13"/>
                      <a:pt x="148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8">
                <a:extLst>
                  <a:ext uri="{FF2B5EF4-FFF2-40B4-BE49-F238E27FC236}">
                    <a16:creationId xmlns:a16="http://schemas.microsoft.com/office/drawing/2014/main" id="{0FB5EFD3-731A-1BC9-2225-FF6C00ECFE8F}"/>
                  </a:ext>
                </a:extLst>
              </p:cNvPr>
              <p:cNvSpPr/>
              <p:nvPr/>
            </p:nvSpPr>
            <p:spPr>
              <a:xfrm>
                <a:off x="5094279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161" y="0"/>
                    </a:moveTo>
                    <a:lnTo>
                      <a:pt x="0" y="856"/>
                    </a:lnTo>
                    <a:cubicBezTo>
                      <a:pt x="173" y="990"/>
                      <a:pt x="401" y="1083"/>
                      <a:pt x="667" y="1109"/>
                    </a:cubicBezTo>
                    <a:cubicBezTo>
                      <a:pt x="667" y="1109"/>
                      <a:pt x="869" y="548"/>
                      <a:pt x="161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8">
                <a:extLst>
                  <a:ext uri="{FF2B5EF4-FFF2-40B4-BE49-F238E27FC236}">
                    <a16:creationId xmlns:a16="http://schemas.microsoft.com/office/drawing/2014/main" id="{80773F5A-9E1A-C7CC-AB26-65880E00E8C7}"/>
                  </a:ext>
                </a:extLst>
              </p:cNvPr>
              <p:cNvSpPr/>
              <p:nvPr/>
            </p:nvSpPr>
            <p:spPr>
              <a:xfrm>
                <a:off x="506223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2089" y="0"/>
                    </a:moveTo>
                    <a:cubicBezTo>
                      <a:pt x="1729" y="0"/>
                      <a:pt x="1296" y="35"/>
                      <a:pt x="1029" y="193"/>
                    </a:cubicBezTo>
                    <a:cubicBezTo>
                      <a:pt x="709" y="379"/>
                      <a:pt x="27" y="1247"/>
                      <a:pt x="27" y="1247"/>
                    </a:cubicBezTo>
                    <a:cubicBezTo>
                      <a:pt x="1" y="2086"/>
                      <a:pt x="549" y="2406"/>
                      <a:pt x="549" y="2406"/>
                    </a:cubicBezTo>
                    <a:lnTo>
                      <a:pt x="1173" y="1753"/>
                    </a:lnTo>
                    <a:lnTo>
                      <a:pt x="1414" y="1782"/>
                    </a:lnTo>
                    <a:cubicBezTo>
                      <a:pt x="1449" y="1784"/>
                      <a:pt x="1481" y="1785"/>
                      <a:pt x="1511" y="1785"/>
                    </a:cubicBezTo>
                    <a:cubicBezTo>
                      <a:pt x="1871" y="1785"/>
                      <a:pt x="1891" y="1648"/>
                      <a:pt x="2003" y="1500"/>
                    </a:cubicBezTo>
                    <a:cubicBezTo>
                      <a:pt x="2215" y="1461"/>
                      <a:pt x="2215" y="1125"/>
                      <a:pt x="2215" y="1125"/>
                    </a:cubicBezTo>
                    <a:cubicBezTo>
                      <a:pt x="2215" y="1125"/>
                      <a:pt x="2442" y="1086"/>
                      <a:pt x="2471" y="965"/>
                    </a:cubicBezTo>
                    <a:cubicBezTo>
                      <a:pt x="2484" y="833"/>
                      <a:pt x="2564" y="699"/>
                      <a:pt x="1708" y="699"/>
                    </a:cubicBezTo>
                    <a:cubicBezTo>
                      <a:pt x="1696" y="551"/>
                      <a:pt x="1776" y="433"/>
                      <a:pt x="1962" y="420"/>
                    </a:cubicBezTo>
                    <a:cubicBezTo>
                      <a:pt x="2151" y="404"/>
                      <a:pt x="2509" y="420"/>
                      <a:pt x="2670" y="353"/>
                    </a:cubicBezTo>
                    <a:cubicBezTo>
                      <a:pt x="2830" y="273"/>
                      <a:pt x="2682" y="33"/>
                      <a:pt x="2295" y="4"/>
                    </a:cubicBezTo>
                    <a:cubicBezTo>
                      <a:pt x="2230" y="2"/>
                      <a:pt x="2161" y="0"/>
                      <a:pt x="208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8">
                <a:extLst>
                  <a:ext uri="{FF2B5EF4-FFF2-40B4-BE49-F238E27FC236}">
                    <a16:creationId xmlns:a16="http://schemas.microsoft.com/office/drawing/2014/main" id="{0594EABE-5047-96AC-5DF2-25C1951D4285}"/>
                  </a:ext>
                </a:extLst>
              </p:cNvPr>
              <p:cNvSpPr/>
              <p:nvPr/>
            </p:nvSpPr>
            <p:spPr>
              <a:xfrm>
                <a:off x="4950115" y="1563416"/>
                <a:ext cx="197470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71" h="3607" extrusionOk="0">
                    <a:moveTo>
                      <a:pt x="1510" y="1"/>
                    </a:moveTo>
                    <a:lnTo>
                      <a:pt x="1" y="1308"/>
                    </a:lnTo>
                    <a:lnTo>
                      <a:pt x="1" y="2336"/>
                    </a:lnTo>
                    <a:cubicBezTo>
                      <a:pt x="1" y="3321"/>
                      <a:pt x="356" y="3606"/>
                      <a:pt x="738" y="3606"/>
                    </a:cubicBezTo>
                    <a:cubicBezTo>
                      <a:pt x="755" y="3606"/>
                      <a:pt x="772" y="3606"/>
                      <a:pt x="789" y="3605"/>
                    </a:cubicBezTo>
                    <a:cubicBezTo>
                      <a:pt x="1202" y="3579"/>
                      <a:pt x="1497" y="2951"/>
                      <a:pt x="2471" y="1388"/>
                    </a:cubicBezTo>
                    <a:cubicBezTo>
                      <a:pt x="1295" y="1067"/>
                      <a:pt x="1510" y="1"/>
                      <a:pt x="1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8">
                <a:extLst>
                  <a:ext uri="{FF2B5EF4-FFF2-40B4-BE49-F238E27FC236}">
                    <a16:creationId xmlns:a16="http://schemas.microsoft.com/office/drawing/2014/main" id="{A70093C6-FE16-490B-24C0-957F79F5A328}"/>
                  </a:ext>
                </a:extLst>
              </p:cNvPr>
              <p:cNvSpPr/>
              <p:nvPr/>
            </p:nvSpPr>
            <p:spPr>
              <a:xfrm>
                <a:off x="5206159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253" y="1"/>
                    </a:moveTo>
                    <a:cubicBezTo>
                      <a:pt x="173" y="68"/>
                      <a:pt x="0" y="283"/>
                      <a:pt x="308" y="417"/>
                    </a:cubicBezTo>
                    <a:cubicBezTo>
                      <a:pt x="494" y="401"/>
                      <a:pt x="750" y="401"/>
                      <a:pt x="869" y="350"/>
                    </a:cubicBezTo>
                    <a:cubicBezTo>
                      <a:pt x="1029" y="270"/>
                      <a:pt x="881" y="30"/>
                      <a:pt x="494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8">
                <a:extLst>
                  <a:ext uri="{FF2B5EF4-FFF2-40B4-BE49-F238E27FC236}">
                    <a16:creationId xmlns:a16="http://schemas.microsoft.com/office/drawing/2014/main" id="{B1EABE14-CFE7-7CBF-2807-8A407FB2181A}"/>
                  </a:ext>
                </a:extLst>
              </p:cNvPr>
              <p:cNvSpPr/>
              <p:nvPr/>
            </p:nvSpPr>
            <p:spPr>
              <a:xfrm>
                <a:off x="4953471" y="1778943"/>
                <a:ext cx="97097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10" extrusionOk="0">
                    <a:moveTo>
                      <a:pt x="372" y="1"/>
                    </a:moveTo>
                    <a:cubicBezTo>
                      <a:pt x="241" y="1"/>
                      <a:pt x="106" y="27"/>
                      <a:pt x="0" y="81"/>
                    </a:cubicBezTo>
                    <a:cubicBezTo>
                      <a:pt x="88" y="708"/>
                      <a:pt x="377" y="910"/>
                      <a:pt x="689" y="910"/>
                    </a:cubicBezTo>
                    <a:cubicBezTo>
                      <a:pt x="708" y="910"/>
                      <a:pt x="727" y="909"/>
                      <a:pt x="747" y="908"/>
                    </a:cubicBezTo>
                    <a:cubicBezTo>
                      <a:pt x="907" y="895"/>
                      <a:pt x="1042" y="802"/>
                      <a:pt x="1215" y="587"/>
                    </a:cubicBezTo>
                    <a:cubicBezTo>
                      <a:pt x="1080" y="254"/>
                      <a:pt x="760" y="1"/>
                      <a:pt x="372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8">
                <a:extLst>
                  <a:ext uri="{FF2B5EF4-FFF2-40B4-BE49-F238E27FC236}">
                    <a16:creationId xmlns:a16="http://schemas.microsoft.com/office/drawing/2014/main" id="{86E41EE5-45D1-5F38-59BC-14A8BFE48D06}"/>
                  </a:ext>
                </a:extLst>
              </p:cNvPr>
              <p:cNvSpPr/>
              <p:nvPr/>
            </p:nvSpPr>
            <p:spPr>
              <a:xfrm>
                <a:off x="5452693" y="1430120"/>
                <a:ext cx="9374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961" extrusionOk="0">
                    <a:moveTo>
                      <a:pt x="69" y="1"/>
                    </a:moveTo>
                    <a:cubicBezTo>
                      <a:pt x="27" y="1"/>
                      <a:pt x="0" y="30"/>
                      <a:pt x="0" y="105"/>
                    </a:cubicBezTo>
                    <a:cubicBezTo>
                      <a:pt x="13" y="413"/>
                      <a:pt x="481" y="826"/>
                      <a:pt x="481" y="826"/>
                    </a:cubicBezTo>
                    <a:lnTo>
                      <a:pt x="1173" y="961"/>
                    </a:lnTo>
                    <a:cubicBezTo>
                      <a:pt x="1173" y="961"/>
                      <a:pt x="734" y="374"/>
                      <a:pt x="587" y="307"/>
                    </a:cubicBezTo>
                    <a:cubicBezTo>
                      <a:pt x="466" y="266"/>
                      <a:pt x="196" y="1"/>
                      <a:pt x="69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8">
                <a:extLst>
                  <a:ext uri="{FF2B5EF4-FFF2-40B4-BE49-F238E27FC236}">
                    <a16:creationId xmlns:a16="http://schemas.microsoft.com/office/drawing/2014/main" id="{BFE0137A-14C9-5174-537F-265DEE56C433}"/>
                  </a:ext>
                </a:extLst>
              </p:cNvPr>
              <p:cNvSpPr/>
              <p:nvPr/>
            </p:nvSpPr>
            <p:spPr>
              <a:xfrm>
                <a:off x="5577359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334" y="0"/>
                    </a:moveTo>
                    <a:cubicBezTo>
                      <a:pt x="202" y="80"/>
                      <a:pt x="93" y="144"/>
                      <a:pt x="1" y="224"/>
                    </a:cubicBezTo>
                    <a:lnTo>
                      <a:pt x="161" y="1080"/>
                    </a:lnTo>
                    <a:cubicBezTo>
                      <a:pt x="228" y="1025"/>
                      <a:pt x="295" y="974"/>
                      <a:pt x="334" y="907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8">
                <a:extLst>
                  <a:ext uri="{FF2B5EF4-FFF2-40B4-BE49-F238E27FC236}">
                    <a16:creationId xmlns:a16="http://schemas.microsoft.com/office/drawing/2014/main" id="{D79ADEDA-DF7D-603E-70B2-90BB7C396E28}"/>
                  </a:ext>
                </a:extLst>
              </p:cNvPr>
              <p:cNvSpPr/>
              <p:nvPr/>
            </p:nvSpPr>
            <p:spPr>
              <a:xfrm>
                <a:off x="5603970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35" y="1"/>
                    </a:moveTo>
                    <a:lnTo>
                      <a:pt x="135" y="1"/>
                    </a:lnTo>
                    <a:cubicBezTo>
                      <a:pt x="81" y="13"/>
                      <a:pt x="42" y="39"/>
                      <a:pt x="1" y="55"/>
                    </a:cubicBezTo>
                    <a:lnTo>
                      <a:pt x="1" y="962"/>
                    </a:lnTo>
                    <a:cubicBezTo>
                      <a:pt x="215" y="680"/>
                      <a:pt x="270" y="321"/>
                      <a:pt x="135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8">
                <a:extLst>
                  <a:ext uri="{FF2B5EF4-FFF2-40B4-BE49-F238E27FC236}">
                    <a16:creationId xmlns:a16="http://schemas.microsoft.com/office/drawing/2014/main" id="{4AB068C4-5038-58D2-1FC4-6C4AA1844472}"/>
                  </a:ext>
                </a:extLst>
              </p:cNvPr>
              <p:cNvSpPr/>
              <p:nvPr/>
            </p:nvSpPr>
            <p:spPr>
              <a:xfrm>
                <a:off x="5520780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709" y="0"/>
                    </a:moveTo>
                    <a:cubicBezTo>
                      <a:pt x="1" y="548"/>
                      <a:pt x="215" y="1109"/>
                      <a:pt x="215" y="1109"/>
                    </a:cubicBezTo>
                    <a:cubicBezTo>
                      <a:pt x="481" y="1083"/>
                      <a:pt x="696" y="990"/>
                      <a:pt x="869" y="856"/>
                    </a:cubicBezTo>
                    <a:lnTo>
                      <a:pt x="709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8">
                <a:extLst>
                  <a:ext uri="{FF2B5EF4-FFF2-40B4-BE49-F238E27FC236}">
                    <a16:creationId xmlns:a16="http://schemas.microsoft.com/office/drawing/2014/main" id="{A25E4366-208F-E204-64B8-C487EEAFF154}"/>
                  </a:ext>
                </a:extLst>
              </p:cNvPr>
              <p:cNvSpPr/>
              <p:nvPr/>
            </p:nvSpPr>
            <p:spPr>
              <a:xfrm>
                <a:off x="539611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747" y="0"/>
                    </a:moveTo>
                    <a:cubicBezTo>
                      <a:pt x="674" y="0"/>
                      <a:pt x="603" y="2"/>
                      <a:pt x="535" y="4"/>
                    </a:cubicBezTo>
                    <a:cubicBezTo>
                      <a:pt x="148" y="33"/>
                      <a:pt x="0" y="273"/>
                      <a:pt x="161" y="353"/>
                    </a:cubicBezTo>
                    <a:cubicBezTo>
                      <a:pt x="321" y="420"/>
                      <a:pt x="680" y="404"/>
                      <a:pt x="869" y="420"/>
                    </a:cubicBezTo>
                    <a:cubicBezTo>
                      <a:pt x="1054" y="433"/>
                      <a:pt x="1147" y="551"/>
                      <a:pt x="1134" y="699"/>
                    </a:cubicBezTo>
                    <a:cubicBezTo>
                      <a:pt x="279" y="699"/>
                      <a:pt x="346" y="833"/>
                      <a:pt x="375" y="965"/>
                    </a:cubicBezTo>
                    <a:cubicBezTo>
                      <a:pt x="388" y="1086"/>
                      <a:pt x="616" y="1125"/>
                      <a:pt x="616" y="1125"/>
                    </a:cubicBezTo>
                    <a:cubicBezTo>
                      <a:pt x="616" y="1125"/>
                      <a:pt x="628" y="1461"/>
                      <a:pt x="827" y="1500"/>
                    </a:cubicBezTo>
                    <a:cubicBezTo>
                      <a:pt x="951" y="1648"/>
                      <a:pt x="961" y="1785"/>
                      <a:pt x="1319" y="1785"/>
                    </a:cubicBezTo>
                    <a:cubicBezTo>
                      <a:pt x="1349" y="1785"/>
                      <a:pt x="1381" y="1784"/>
                      <a:pt x="1416" y="1782"/>
                    </a:cubicBezTo>
                    <a:lnTo>
                      <a:pt x="1657" y="1753"/>
                    </a:lnTo>
                    <a:lnTo>
                      <a:pt x="2281" y="2406"/>
                    </a:lnTo>
                    <a:cubicBezTo>
                      <a:pt x="2281" y="2406"/>
                      <a:pt x="2829" y="2086"/>
                      <a:pt x="2804" y="1247"/>
                    </a:cubicBezTo>
                    <a:cubicBezTo>
                      <a:pt x="2804" y="1247"/>
                      <a:pt x="2121" y="379"/>
                      <a:pt x="1801" y="193"/>
                    </a:cubicBezTo>
                    <a:cubicBezTo>
                      <a:pt x="1534" y="35"/>
                      <a:pt x="1112" y="0"/>
                      <a:pt x="747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8">
                <a:extLst>
                  <a:ext uri="{FF2B5EF4-FFF2-40B4-BE49-F238E27FC236}">
                    <a16:creationId xmlns:a16="http://schemas.microsoft.com/office/drawing/2014/main" id="{E3754269-0B12-CC53-4A0C-14BA22911935}"/>
                  </a:ext>
                </a:extLst>
              </p:cNvPr>
              <p:cNvSpPr/>
              <p:nvPr/>
            </p:nvSpPr>
            <p:spPr>
              <a:xfrm>
                <a:off x="5537962" y="1563416"/>
                <a:ext cx="196431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3607" extrusionOk="0">
                    <a:moveTo>
                      <a:pt x="961" y="1"/>
                    </a:moveTo>
                    <a:lnTo>
                      <a:pt x="961" y="1"/>
                    </a:lnTo>
                    <a:cubicBezTo>
                      <a:pt x="961" y="1"/>
                      <a:pt x="1163" y="1067"/>
                      <a:pt x="0" y="1388"/>
                    </a:cubicBezTo>
                    <a:cubicBezTo>
                      <a:pt x="974" y="2951"/>
                      <a:pt x="1256" y="3579"/>
                      <a:pt x="1669" y="3605"/>
                    </a:cubicBezTo>
                    <a:cubicBezTo>
                      <a:pt x="1686" y="3606"/>
                      <a:pt x="1703" y="3606"/>
                      <a:pt x="1720" y="3606"/>
                    </a:cubicBezTo>
                    <a:cubicBezTo>
                      <a:pt x="2102" y="3606"/>
                      <a:pt x="2457" y="3321"/>
                      <a:pt x="2457" y="2336"/>
                    </a:cubicBezTo>
                    <a:lnTo>
                      <a:pt x="2457" y="130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8">
                <a:extLst>
                  <a:ext uri="{FF2B5EF4-FFF2-40B4-BE49-F238E27FC236}">
                    <a16:creationId xmlns:a16="http://schemas.microsoft.com/office/drawing/2014/main" id="{82D6572B-FA09-F336-B823-13B8D4BBA954}"/>
                  </a:ext>
                </a:extLst>
              </p:cNvPr>
              <p:cNvSpPr/>
              <p:nvPr/>
            </p:nvSpPr>
            <p:spPr>
              <a:xfrm>
                <a:off x="5396114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535" y="1"/>
                    </a:moveTo>
                    <a:cubicBezTo>
                      <a:pt x="148" y="30"/>
                      <a:pt x="0" y="270"/>
                      <a:pt x="161" y="350"/>
                    </a:cubicBezTo>
                    <a:cubicBezTo>
                      <a:pt x="279" y="401"/>
                      <a:pt x="535" y="401"/>
                      <a:pt x="734" y="417"/>
                    </a:cubicBezTo>
                    <a:cubicBezTo>
                      <a:pt x="1029" y="283"/>
                      <a:pt x="856" y="68"/>
                      <a:pt x="776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8">
                <a:extLst>
                  <a:ext uri="{FF2B5EF4-FFF2-40B4-BE49-F238E27FC236}">
                    <a16:creationId xmlns:a16="http://schemas.microsoft.com/office/drawing/2014/main" id="{41C17EF0-6929-67BF-3C2C-A40E79C1ED72}"/>
                  </a:ext>
                </a:extLst>
              </p:cNvPr>
              <p:cNvSpPr/>
              <p:nvPr/>
            </p:nvSpPr>
            <p:spPr>
              <a:xfrm>
                <a:off x="5633938" y="1778943"/>
                <a:ext cx="98136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10" extrusionOk="0">
                    <a:moveTo>
                      <a:pt x="856" y="1"/>
                    </a:moveTo>
                    <a:cubicBezTo>
                      <a:pt x="468" y="1"/>
                      <a:pt x="135" y="254"/>
                      <a:pt x="1" y="587"/>
                    </a:cubicBezTo>
                    <a:cubicBezTo>
                      <a:pt x="174" y="802"/>
                      <a:pt x="308" y="895"/>
                      <a:pt x="468" y="908"/>
                    </a:cubicBezTo>
                    <a:cubicBezTo>
                      <a:pt x="488" y="909"/>
                      <a:pt x="507" y="910"/>
                      <a:pt x="526" y="910"/>
                    </a:cubicBezTo>
                    <a:cubicBezTo>
                      <a:pt x="838" y="910"/>
                      <a:pt x="1128" y="708"/>
                      <a:pt x="1227" y="81"/>
                    </a:cubicBezTo>
                    <a:cubicBezTo>
                      <a:pt x="1109" y="27"/>
                      <a:pt x="987" y="1"/>
                      <a:pt x="856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8">
                <a:extLst>
                  <a:ext uri="{FF2B5EF4-FFF2-40B4-BE49-F238E27FC236}">
                    <a16:creationId xmlns:a16="http://schemas.microsoft.com/office/drawing/2014/main" id="{E2A1E1B2-D8CA-88EE-798C-FEF17745F2CA}"/>
                  </a:ext>
                </a:extLst>
              </p:cNvPr>
              <p:cNvSpPr/>
              <p:nvPr/>
            </p:nvSpPr>
            <p:spPr>
              <a:xfrm>
                <a:off x="5080454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826" y="0"/>
                    </a:moveTo>
                    <a:lnTo>
                      <a:pt x="0" y="1307"/>
                    </a:lnTo>
                    <a:lnTo>
                      <a:pt x="0" y="2217"/>
                    </a:lnTo>
                    <a:lnTo>
                      <a:pt x="1826" y="801"/>
                    </a:lnTo>
                    <a:lnTo>
                      <a:pt x="1826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8">
                <a:extLst>
                  <a:ext uri="{FF2B5EF4-FFF2-40B4-BE49-F238E27FC236}">
                    <a16:creationId xmlns:a16="http://schemas.microsoft.com/office/drawing/2014/main" id="{14243505-933F-8360-22E1-8DA9CD8003B1}"/>
                  </a:ext>
                </a:extLst>
              </p:cNvPr>
              <p:cNvSpPr/>
              <p:nvPr/>
            </p:nvSpPr>
            <p:spPr>
              <a:xfrm>
                <a:off x="5458048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" y="0"/>
                    </a:moveTo>
                    <a:lnTo>
                      <a:pt x="1" y="801"/>
                    </a:lnTo>
                    <a:lnTo>
                      <a:pt x="1827" y="2217"/>
                    </a:lnTo>
                    <a:lnTo>
                      <a:pt x="1827" y="13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8">
                <a:extLst>
                  <a:ext uri="{FF2B5EF4-FFF2-40B4-BE49-F238E27FC236}">
                    <a16:creationId xmlns:a16="http://schemas.microsoft.com/office/drawing/2014/main" id="{9C76857C-1238-0C65-9794-A51599188660}"/>
                  </a:ext>
                </a:extLst>
              </p:cNvPr>
              <p:cNvSpPr/>
              <p:nvPr/>
            </p:nvSpPr>
            <p:spPr>
              <a:xfrm>
                <a:off x="5271209" y="1618956"/>
                <a:ext cx="143128" cy="959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0" extrusionOk="0">
                    <a:moveTo>
                      <a:pt x="55" y="1"/>
                    </a:moveTo>
                    <a:cubicBezTo>
                      <a:pt x="29" y="1"/>
                      <a:pt x="0" y="26"/>
                      <a:pt x="0" y="52"/>
                    </a:cubicBezTo>
                    <a:cubicBezTo>
                      <a:pt x="0" y="94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4"/>
                      <a:pt x="1791" y="52"/>
                    </a:cubicBezTo>
                    <a:cubicBezTo>
                      <a:pt x="1791" y="26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8">
                <a:extLst>
                  <a:ext uri="{FF2B5EF4-FFF2-40B4-BE49-F238E27FC236}">
                    <a16:creationId xmlns:a16="http://schemas.microsoft.com/office/drawing/2014/main" id="{8C1CBD98-7D66-B64D-3CE2-EA4C9DAE3FAF}"/>
                  </a:ext>
                </a:extLst>
              </p:cNvPr>
              <p:cNvSpPr/>
              <p:nvPr/>
            </p:nvSpPr>
            <p:spPr>
              <a:xfrm>
                <a:off x="5271209" y="1755449"/>
                <a:ext cx="14312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19" extrusionOk="0">
                    <a:moveTo>
                      <a:pt x="55" y="0"/>
                    </a:moveTo>
                    <a:cubicBezTo>
                      <a:pt x="29" y="0"/>
                      <a:pt x="0" y="26"/>
                      <a:pt x="0" y="55"/>
                    </a:cubicBezTo>
                    <a:cubicBezTo>
                      <a:pt x="0" y="93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3"/>
                      <a:pt x="1791" y="55"/>
                    </a:cubicBezTo>
                    <a:cubicBezTo>
                      <a:pt x="1791" y="26"/>
                      <a:pt x="1762" y="0"/>
                      <a:pt x="172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8">
                <a:extLst>
                  <a:ext uri="{FF2B5EF4-FFF2-40B4-BE49-F238E27FC236}">
                    <a16:creationId xmlns:a16="http://schemas.microsoft.com/office/drawing/2014/main" id="{59938274-CF94-DE19-B97F-A1D0496B3308}"/>
                  </a:ext>
                </a:extLst>
              </p:cNvPr>
              <p:cNvSpPr/>
              <p:nvPr/>
            </p:nvSpPr>
            <p:spPr>
              <a:xfrm>
                <a:off x="5271209" y="1891861"/>
                <a:ext cx="143128" cy="983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3" extrusionOk="0">
                    <a:moveTo>
                      <a:pt x="55" y="1"/>
                    </a:moveTo>
                    <a:cubicBezTo>
                      <a:pt x="29" y="1"/>
                      <a:pt x="0" y="30"/>
                      <a:pt x="0" y="68"/>
                    </a:cubicBezTo>
                    <a:cubicBezTo>
                      <a:pt x="0" y="94"/>
                      <a:pt x="29" y="122"/>
                      <a:pt x="55" y="122"/>
                    </a:cubicBezTo>
                    <a:lnTo>
                      <a:pt x="1724" y="122"/>
                    </a:lnTo>
                    <a:cubicBezTo>
                      <a:pt x="1762" y="122"/>
                      <a:pt x="1791" y="94"/>
                      <a:pt x="1791" y="68"/>
                    </a:cubicBezTo>
                    <a:cubicBezTo>
                      <a:pt x="1791" y="30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8">
                <a:extLst>
                  <a:ext uri="{FF2B5EF4-FFF2-40B4-BE49-F238E27FC236}">
                    <a16:creationId xmlns:a16="http://schemas.microsoft.com/office/drawing/2014/main" id="{C0E628F5-21D3-0C03-BD2A-511D69C94BE8}"/>
                  </a:ext>
                </a:extLst>
              </p:cNvPr>
              <p:cNvSpPr/>
              <p:nvPr/>
            </p:nvSpPr>
            <p:spPr>
              <a:xfrm>
                <a:off x="5239163" y="858417"/>
                <a:ext cx="116596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561" y="1240"/>
                    </a:lnTo>
                    <a:cubicBezTo>
                      <a:pt x="536" y="1092"/>
                      <a:pt x="363" y="93"/>
                      <a:pt x="1458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8">
                <a:extLst>
                  <a:ext uri="{FF2B5EF4-FFF2-40B4-BE49-F238E27FC236}">
                    <a16:creationId xmlns:a16="http://schemas.microsoft.com/office/drawing/2014/main" id="{35A73378-57FC-B619-AF70-43A742E63267}"/>
                  </a:ext>
                </a:extLst>
              </p:cNvPr>
              <p:cNvSpPr/>
              <p:nvPr/>
            </p:nvSpPr>
            <p:spPr>
              <a:xfrm>
                <a:off x="5342892" y="1076981"/>
                <a:ext cx="42515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0" extrusionOk="0">
                    <a:moveTo>
                      <a:pt x="0" y="1"/>
                    </a:moveTo>
                    <a:lnTo>
                      <a:pt x="0" y="376"/>
                    </a:lnTo>
                    <a:cubicBezTo>
                      <a:pt x="0" y="376"/>
                      <a:pt x="124" y="529"/>
                      <a:pt x="407" y="529"/>
                    </a:cubicBezTo>
                    <a:cubicBezTo>
                      <a:pt x="445" y="529"/>
                      <a:pt x="487" y="526"/>
                      <a:pt x="532" y="520"/>
                    </a:cubicBezTo>
                    <a:cubicBezTo>
                      <a:pt x="493" y="14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8">
                <a:extLst>
                  <a:ext uri="{FF2B5EF4-FFF2-40B4-BE49-F238E27FC236}">
                    <a16:creationId xmlns:a16="http://schemas.microsoft.com/office/drawing/2014/main" id="{C2B37CD2-7145-3AB6-7F1A-D72283EF8F07}"/>
                  </a:ext>
                </a:extLst>
              </p:cNvPr>
              <p:cNvSpPr/>
              <p:nvPr/>
            </p:nvSpPr>
            <p:spPr>
              <a:xfrm>
                <a:off x="5299099" y="1076981"/>
                <a:ext cx="43873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30" extrusionOk="0">
                    <a:moveTo>
                      <a:pt x="548" y="1"/>
                    </a:moveTo>
                    <a:cubicBezTo>
                      <a:pt x="548" y="1"/>
                      <a:pt x="39" y="148"/>
                      <a:pt x="0" y="520"/>
                    </a:cubicBezTo>
                    <a:cubicBezTo>
                      <a:pt x="45" y="526"/>
                      <a:pt x="87" y="529"/>
                      <a:pt x="126" y="529"/>
                    </a:cubicBezTo>
                    <a:cubicBezTo>
                      <a:pt x="412" y="529"/>
                      <a:pt x="548" y="376"/>
                      <a:pt x="548" y="376"/>
                    </a:cubicBez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8">
                <a:extLst>
                  <a:ext uri="{FF2B5EF4-FFF2-40B4-BE49-F238E27FC236}">
                    <a16:creationId xmlns:a16="http://schemas.microsoft.com/office/drawing/2014/main" id="{809E5CD8-F624-BD85-B73E-C2300E1DC85C}"/>
                  </a:ext>
                </a:extLst>
              </p:cNvPr>
              <p:cNvSpPr/>
              <p:nvPr/>
            </p:nvSpPr>
            <p:spPr>
              <a:xfrm>
                <a:off x="5335140" y="1053486"/>
                <a:ext cx="20618" cy="43793"/>
              </a:xfrm>
              <a:custGeom>
                <a:avLst/>
                <a:gdLst/>
                <a:ahLst/>
                <a:cxnLst/>
                <a:rect l="l" t="t" r="r" b="b"/>
                <a:pathLst>
                  <a:path w="258" h="548" extrusionOk="0">
                    <a:moveTo>
                      <a:pt x="1" y="0"/>
                    </a:moveTo>
                    <a:lnTo>
                      <a:pt x="30" y="548"/>
                    </a:lnTo>
                    <a:lnTo>
                      <a:pt x="257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A1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8">
                <a:extLst>
                  <a:ext uri="{FF2B5EF4-FFF2-40B4-BE49-F238E27FC236}">
                    <a16:creationId xmlns:a16="http://schemas.microsoft.com/office/drawing/2014/main" id="{789B6D9A-279D-448C-FFA1-C707BB823515}"/>
                  </a:ext>
                </a:extLst>
              </p:cNvPr>
              <p:cNvSpPr/>
              <p:nvPr/>
            </p:nvSpPr>
            <p:spPr>
              <a:xfrm>
                <a:off x="5217906" y="946322"/>
                <a:ext cx="198509" cy="35003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438" extrusionOk="0">
                    <a:moveTo>
                      <a:pt x="1630" y="1"/>
                    </a:moveTo>
                    <a:cubicBezTo>
                      <a:pt x="1125" y="1"/>
                      <a:pt x="614" y="80"/>
                      <a:pt x="443" y="153"/>
                    </a:cubicBezTo>
                    <a:cubicBezTo>
                      <a:pt x="183" y="258"/>
                      <a:pt x="0" y="435"/>
                      <a:pt x="385" y="435"/>
                    </a:cubicBezTo>
                    <a:cubicBezTo>
                      <a:pt x="399" y="435"/>
                      <a:pt x="412" y="435"/>
                      <a:pt x="427" y="435"/>
                    </a:cubicBezTo>
                    <a:cubicBezTo>
                      <a:pt x="869" y="435"/>
                      <a:pt x="1497" y="181"/>
                      <a:pt x="1497" y="181"/>
                    </a:cubicBezTo>
                    <a:lnTo>
                      <a:pt x="1497" y="181"/>
                    </a:lnTo>
                    <a:cubicBezTo>
                      <a:pt x="1497" y="181"/>
                      <a:pt x="1257" y="435"/>
                      <a:pt x="1455" y="435"/>
                    </a:cubicBezTo>
                    <a:cubicBezTo>
                      <a:pt x="1477" y="436"/>
                      <a:pt x="1499" y="437"/>
                      <a:pt x="1522" y="437"/>
                    </a:cubicBezTo>
                    <a:cubicBezTo>
                      <a:pt x="1944" y="437"/>
                      <a:pt x="2483" y="114"/>
                      <a:pt x="2483" y="114"/>
                    </a:cubicBezTo>
                    <a:cubicBezTo>
                      <a:pt x="2258" y="32"/>
                      <a:pt x="1945" y="1"/>
                      <a:pt x="1630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4" name="Google Shape;3344;p28">
            <a:extLst>
              <a:ext uri="{FF2B5EF4-FFF2-40B4-BE49-F238E27FC236}">
                <a16:creationId xmlns:a16="http://schemas.microsoft.com/office/drawing/2014/main" id="{CC7E9F2E-B40F-A9A1-D43A-77F61D0E39D1}"/>
              </a:ext>
            </a:extLst>
          </p:cNvPr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>
              <a:extLst>
                <a:ext uri="{FF2B5EF4-FFF2-40B4-BE49-F238E27FC236}">
                  <a16:creationId xmlns:a16="http://schemas.microsoft.com/office/drawing/2014/main" id="{1D907499-16F1-3440-5976-2D719B9CC7D4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>
              <a:extLst>
                <a:ext uri="{FF2B5EF4-FFF2-40B4-BE49-F238E27FC236}">
                  <a16:creationId xmlns:a16="http://schemas.microsoft.com/office/drawing/2014/main" id="{0C04582E-5A05-CF02-6267-C4943880C6F2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>
              <a:extLst>
                <a:ext uri="{FF2B5EF4-FFF2-40B4-BE49-F238E27FC236}">
                  <a16:creationId xmlns:a16="http://schemas.microsoft.com/office/drawing/2014/main" id="{E01B8919-9D6F-335A-409A-DD970248E6B3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>
              <a:extLst>
                <a:ext uri="{FF2B5EF4-FFF2-40B4-BE49-F238E27FC236}">
                  <a16:creationId xmlns:a16="http://schemas.microsoft.com/office/drawing/2014/main" id="{24D3D172-31CF-656E-2C0D-C7CCA4798448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>
              <a:extLst>
                <a:ext uri="{FF2B5EF4-FFF2-40B4-BE49-F238E27FC236}">
                  <a16:creationId xmlns:a16="http://schemas.microsoft.com/office/drawing/2014/main" id="{0398370F-8F24-0BEB-64F7-249D4AA35CB7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>
              <a:extLst>
                <a:ext uri="{FF2B5EF4-FFF2-40B4-BE49-F238E27FC236}">
                  <a16:creationId xmlns:a16="http://schemas.microsoft.com/office/drawing/2014/main" id="{7D6792D9-81CC-D7C7-9C31-79479E565A21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>
              <a:extLst>
                <a:ext uri="{FF2B5EF4-FFF2-40B4-BE49-F238E27FC236}">
                  <a16:creationId xmlns:a16="http://schemas.microsoft.com/office/drawing/2014/main" id="{AAA4CD77-6DE3-5A19-A765-F8B67611648E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>
            <a:extLst>
              <a:ext uri="{FF2B5EF4-FFF2-40B4-BE49-F238E27FC236}">
                <a16:creationId xmlns:a16="http://schemas.microsoft.com/office/drawing/2014/main" id="{F742F5FD-0B04-1852-5C19-6B5363E3BB6B}"/>
              </a:ext>
            </a:extLst>
          </p:cNvPr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>
              <a:extLst>
                <a:ext uri="{FF2B5EF4-FFF2-40B4-BE49-F238E27FC236}">
                  <a16:creationId xmlns:a16="http://schemas.microsoft.com/office/drawing/2014/main" id="{40CA47DB-4536-6C8C-0918-9B19BEE6C359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>
              <a:extLst>
                <a:ext uri="{FF2B5EF4-FFF2-40B4-BE49-F238E27FC236}">
                  <a16:creationId xmlns:a16="http://schemas.microsoft.com/office/drawing/2014/main" id="{BAEBBDF6-C0D4-D1C4-E44F-F978A68767D7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>
              <a:extLst>
                <a:ext uri="{FF2B5EF4-FFF2-40B4-BE49-F238E27FC236}">
                  <a16:creationId xmlns:a16="http://schemas.microsoft.com/office/drawing/2014/main" id="{7AFA5F8C-EAD1-378F-1565-3249808699FD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21806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F64F1D77-5A1A-CE7B-79DC-11649128B0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D743E45C-15DC-D0AD-F1EC-353D64858C96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AF8C9AB3-1893-FBB3-FAF0-E62AA36A0E6E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AEB6C5ED-78E6-0F8F-DF5D-F9D5B2994328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A46CE5B2-A526-AB04-777E-D0C1EAD59441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C40EBA6D-F967-AE55-F35A-AA9F6D21EEE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5" y="1103850"/>
            <a:ext cx="8210071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Game Balance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is the process of making sure all elements in the game are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fair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,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useful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, and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fun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—nothing is too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powerful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, and nothing feels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useless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.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Goal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of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 Game Balance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To give players a variety of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meaningful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and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enjoyable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choices, where each option is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effective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in its own unique way.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8AD446B-6207-9654-3E8A-62A502706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Game </a:t>
            </a:r>
            <a:r>
              <a:rPr lang="en-US" dirty="0">
                <a:solidFill>
                  <a:schemeClr val="tx1"/>
                </a:solidFill>
              </a:rPr>
              <a:t>Balance</a:t>
            </a:r>
          </a:p>
        </p:txBody>
      </p:sp>
    </p:spTree>
    <p:extLst>
      <p:ext uri="{BB962C8B-B14F-4D97-AF65-F5344CB8AC3E}">
        <p14:creationId xmlns:p14="http://schemas.microsoft.com/office/powerpoint/2010/main" val="3596232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1B2FC26D-1FFA-615E-28BA-954A28555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59C91480-AC84-F881-5548-7B197932D95D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34324A22-8434-41F0-671D-5D71DBBF4064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AB622142-B58F-3B52-F3B4-A1CD3A695D4A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EDF22635-1D9F-03ED-5DAF-ABE16CA59DBA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BBAAA66D-FB74-F819-A7CB-8014ACB3543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6" y="1103850"/>
            <a:ext cx="5287836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1-Balance Between Abilities: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In games like Ori and the Blind Forest, each ability has a specific purpose.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(Double jump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, bash,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wall jump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, Spirit Flame.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)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There’s no single "best" skill — instead, each one is useful in different situations.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F6FA5916-384D-D899-3FE6-9B4E8DB0F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Game </a:t>
            </a:r>
            <a:r>
              <a:rPr lang="en-US" dirty="0">
                <a:solidFill>
                  <a:schemeClr val="tx1"/>
                </a:solidFill>
              </a:rPr>
              <a:t>Balance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139BBE-6A42-93F3-CF9F-C8DD20412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7007" y="1239982"/>
            <a:ext cx="3072937" cy="320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618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BC91CD30-2764-C92B-50C0-7C6D9B7B8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A6B3BA35-465B-28BA-32D1-FA9D8C1BE36B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05CC5FE1-B04D-F396-4B87-8AAA64E7C79F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FA621DBB-0631-795C-945F-090826C847FF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EA2A4365-D5D4-B08F-C5F6-C5D59101FDDC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ADAB1F4C-29DB-504B-1690-B00DB583D4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5" y="1103850"/>
            <a:ext cx="6354635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2-Balance Between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Risk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 and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Reward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Players are encouraged to take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risks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when the potential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reward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is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worth it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For example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, Some side quests in </a:t>
            </a:r>
            <a:r>
              <a:rPr lang="en-US" sz="2000" b="1" dirty="0" err="1">
                <a:solidFill>
                  <a:schemeClr val="accent4"/>
                </a:solidFill>
                <a:latin typeface="Orbitron"/>
                <a:sym typeface="Orbitron"/>
              </a:rPr>
              <a:t>NieR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: Automata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take you into dangerous enemy zones or ask you to make tough moral choices.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But completing them can unlock powerful weapons, story lore, or alternate endings — rewarding players who take the risk.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0465D826-D4DE-7C24-8079-2F7F17950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Game </a:t>
            </a:r>
            <a:r>
              <a:rPr lang="en-US" dirty="0">
                <a:solidFill>
                  <a:schemeClr val="tx1"/>
                </a:solidFill>
              </a:rPr>
              <a:t>Balance</a:t>
            </a:r>
          </a:p>
        </p:txBody>
      </p:sp>
    </p:spTree>
    <p:extLst>
      <p:ext uri="{BB962C8B-B14F-4D97-AF65-F5344CB8AC3E}">
        <p14:creationId xmlns:p14="http://schemas.microsoft.com/office/powerpoint/2010/main" val="3578471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715E44F6-7500-F8DC-6204-46E325EDB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95510D2E-907C-DF99-1B1C-1D73854D27A2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AEA8037A-8FEC-B792-25F6-736E788D314C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75A1164D-8002-348D-69A6-C0DBFA044B5B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F2DA4319-AE0E-3467-22AE-55D28B60C95D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9C25047D-1EA9-8D58-3D88-566E7C15714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5" y="1103850"/>
            <a:ext cx="7539200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3-Balance Between Systems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(Economy, Upgrades, etc.)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The game should pace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progression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carefully. 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Don’t let the player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upgrade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everything too quickly,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but also avoid forcing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boring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grinding to earn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upgrade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points.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ABA5B8C2-B7EB-A6C9-A92F-CB9F46432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Game </a:t>
            </a:r>
            <a:r>
              <a:rPr lang="en-US" dirty="0">
                <a:solidFill>
                  <a:schemeClr val="tx1"/>
                </a:solidFill>
              </a:rPr>
              <a:t>Balance</a:t>
            </a:r>
          </a:p>
        </p:txBody>
      </p:sp>
    </p:spTree>
    <p:extLst>
      <p:ext uri="{BB962C8B-B14F-4D97-AF65-F5344CB8AC3E}">
        <p14:creationId xmlns:p14="http://schemas.microsoft.com/office/powerpoint/2010/main" val="4018380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6" name="Google Shape;317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88231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C</a:t>
            </a:r>
            <a:r>
              <a:rPr lang="en" dirty="0">
                <a:solidFill>
                  <a:schemeClr val="accent4"/>
                </a:solidFill>
              </a:rPr>
              <a:t>ontent </a:t>
            </a:r>
            <a:r>
              <a:rPr lang="en" dirty="0">
                <a:solidFill>
                  <a:schemeClr val="tx1"/>
                </a:solidFill>
              </a:rPr>
              <a:t>of session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177" name="Google Shape;3177;p26"/>
          <p:cNvSpPr txBox="1">
            <a:spLocks noGrp="1"/>
          </p:cNvSpPr>
          <p:nvPr>
            <p:ph type="title" idx="2"/>
          </p:nvPr>
        </p:nvSpPr>
        <p:spPr>
          <a:xfrm>
            <a:off x="862302" y="1373900"/>
            <a:ext cx="860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178" name="Google Shape;3178;p26"/>
          <p:cNvSpPr txBox="1">
            <a:spLocks noGrp="1"/>
          </p:cNvSpPr>
          <p:nvPr>
            <p:ph type="title" idx="3"/>
          </p:nvPr>
        </p:nvSpPr>
        <p:spPr>
          <a:xfrm>
            <a:off x="862302" y="3144797"/>
            <a:ext cx="860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179" name="Google Shape;3179;p26"/>
          <p:cNvSpPr txBox="1">
            <a:spLocks noGrp="1"/>
          </p:cNvSpPr>
          <p:nvPr>
            <p:ph type="title" idx="4"/>
          </p:nvPr>
        </p:nvSpPr>
        <p:spPr>
          <a:xfrm>
            <a:off x="2789185" y="1391661"/>
            <a:ext cx="860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181" name="Google Shape;3181;p26"/>
          <p:cNvSpPr txBox="1">
            <a:spLocks noGrp="1"/>
          </p:cNvSpPr>
          <p:nvPr>
            <p:ph type="subTitle" idx="1"/>
          </p:nvPr>
        </p:nvSpPr>
        <p:spPr>
          <a:xfrm>
            <a:off x="739702" y="2016225"/>
            <a:ext cx="21204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</a:t>
            </a:r>
          </a:p>
        </p:txBody>
      </p:sp>
      <p:sp>
        <p:nvSpPr>
          <p:cNvPr id="3182" name="Google Shape;3182;p26"/>
          <p:cNvSpPr txBox="1">
            <a:spLocks noGrp="1"/>
          </p:cNvSpPr>
          <p:nvPr>
            <p:ph type="subTitle" idx="6"/>
          </p:nvPr>
        </p:nvSpPr>
        <p:spPr>
          <a:xfrm>
            <a:off x="2711514" y="2007185"/>
            <a:ext cx="1623375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/>
              <a:t>Rules</a:t>
            </a:r>
          </a:p>
        </p:txBody>
      </p:sp>
      <p:sp>
        <p:nvSpPr>
          <p:cNvPr id="3183" name="Google Shape;3183;p26"/>
          <p:cNvSpPr txBox="1">
            <a:spLocks noGrp="1"/>
          </p:cNvSpPr>
          <p:nvPr>
            <p:ph type="subTitle" idx="7"/>
          </p:nvPr>
        </p:nvSpPr>
        <p:spPr>
          <a:xfrm>
            <a:off x="739701" y="3787175"/>
            <a:ext cx="2332629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Feedback</a:t>
            </a:r>
          </a:p>
        </p:txBody>
      </p:sp>
      <p:grpSp>
        <p:nvGrpSpPr>
          <p:cNvPr id="3185" name="Google Shape;3185;p26"/>
          <p:cNvGrpSpPr/>
          <p:nvPr/>
        </p:nvGrpSpPr>
        <p:grpSpPr>
          <a:xfrm>
            <a:off x="6166483" y="1373900"/>
            <a:ext cx="2150522" cy="1579579"/>
            <a:chOff x="296117" y="2376907"/>
            <a:chExt cx="715672" cy="525668"/>
          </a:xfrm>
        </p:grpSpPr>
        <p:sp>
          <p:nvSpPr>
            <p:cNvPr id="3186" name="Google Shape;3186;p26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6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6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6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6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6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6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6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6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5" name="Google Shape;3195;p26"/>
          <p:cNvGrpSpPr/>
          <p:nvPr/>
        </p:nvGrpSpPr>
        <p:grpSpPr>
          <a:xfrm>
            <a:off x="6409945" y="1577664"/>
            <a:ext cx="1663577" cy="1780752"/>
            <a:chOff x="5415187" y="3687810"/>
            <a:chExt cx="909904" cy="973993"/>
          </a:xfrm>
        </p:grpSpPr>
        <p:sp>
          <p:nvSpPr>
            <p:cNvPr id="3196" name="Google Shape;3196;p26"/>
            <p:cNvSpPr/>
            <p:nvPr/>
          </p:nvSpPr>
          <p:spPr>
            <a:xfrm>
              <a:off x="6065686" y="3969905"/>
              <a:ext cx="102531" cy="124827"/>
            </a:xfrm>
            <a:custGeom>
              <a:avLst/>
              <a:gdLst/>
              <a:ahLst/>
              <a:cxnLst/>
              <a:rect l="l" t="t" r="r" b="b"/>
              <a:pathLst>
                <a:path w="1283" h="1562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308" y="786"/>
                    <a:pt x="401" y="1376"/>
                  </a:cubicBezTo>
                  <a:lnTo>
                    <a:pt x="1282" y="1562"/>
                  </a:lnTo>
                  <a:cubicBezTo>
                    <a:pt x="1282" y="1562"/>
                    <a:pt x="1164" y="706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6"/>
            <p:cNvSpPr/>
            <p:nvPr/>
          </p:nvSpPr>
          <p:spPr>
            <a:xfrm>
              <a:off x="6065686" y="3971024"/>
              <a:ext cx="81274" cy="119393"/>
            </a:xfrm>
            <a:custGeom>
              <a:avLst/>
              <a:gdLst/>
              <a:ahLst/>
              <a:cxnLst/>
              <a:rect l="l" t="t" r="r" b="b"/>
              <a:pathLst>
                <a:path w="1017" h="1494" extrusionOk="0">
                  <a:moveTo>
                    <a:pt x="577" y="0"/>
                  </a:moveTo>
                  <a:cubicBezTo>
                    <a:pt x="257" y="68"/>
                    <a:pt x="1" y="292"/>
                    <a:pt x="1" y="292"/>
                  </a:cubicBezTo>
                  <a:cubicBezTo>
                    <a:pt x="1" y="292"/>
                    <a:pt x="308" y="772"/>
                    <a:pt x="401" y="1362"/>
                  </a:cubicBezTo>
                  <a:cubicBezTo>
                    <a:pt x="683" y="1413"/>
                    <a:pt x="882" y="1467"/>
                    <a:pt x="1016" y="1493"/>
                  </a:cubicBezTo>
                  <a:cubicBezTo>
                    <a:pt x="962" y="1000"/>
                    <a:pt x="738" y="372"/>
                    <a:pt x="577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6"/>
            <p:cNvSpPr/>
            <p:nvPr/>
          </p:nvSpPr>
          <p:spPr>
            <a:xfrm>
              <a:off x="6041393" y="4106398"/>
              <a:ext cx="283698" cy="346831"/>
            </a:xfrm>
            <a:custGeom>
              <a:avLst/>
              <a:gdLst/>
              <a:ahLst/>
              <a:cxnLst/>
              <a:rect l="l" t="t" r="r" b="b"/>
              <a:pathLst>
                <a:path w="3550" h="4340" extrusionOk="0">
                  <a:moveTo>
                    <a:pt x="1817" y="0"/>
                  </a:moveTo>
                  <a:cubicBezTo>
                    <a:pt x="885" y="0"/>
                    <a:pt x="93" y="924"/>
                    <a:pt x="52" y="2109"/>
                  </a:cubicBezTo>
                  <a:cubicBezTo>
                    <a:pt x="0" y="3310"/>
                    <a:pt x="747" y="4313"/>
                    <a:pt x="1695" y="4339"/>
                  </a:cubicBezTo>
                  <a:cubicBezTo>
                    <a:pt x="1715" y="4339"/>
                    <a:pt x="1736" y="4340"/>
                    <a:pt x="1756" y="4340"/>
                  </a:cubicBezTo>
                  <a:cubicBezTo>
                    <a:pt x="2690" y="4340"/>
                    <a:pt x="3471" y="3407"/>
                    <a:pt x="3508" y="2243"/>
                  </a:cubicBezTo>
                  <a:cubicBezTo>
                    <a:pt x="3550" y="1042"/>
                    <a:pt x="2816" y="39"/>
                    <a:pt x="1855" y="1"/>
                  </a:cubicBezTo>
                  <a:cubicBezTo>
                    <a:pt x="1842" y="1"/>
                    <a:pt x="1830" y="0"/>
                    <a:pt x="1817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6"/>
            <p:cNvSpPr/>
            <p:nvPr/>
          </p:nvSpPr>
          <p:spPr>
            <a:xfrm>
              <a:off x="6160704" y="4106398"/>
              <a:ext cx="164385" cy="346831"/>
            </a:xfrm>
            <a:custGeom>
              <a:avLst/>
              <a:gdLst/>
              <a:ahLst/>
              <a:cxnLst/>
              <a:rect l="l" t="t" r="r" b="b"/>
              <a:pathLst>
                <a:path w="2057" h="4340" extrusionOk="0">
                  <a:moveTo>
                    <a:pt x="362" y="1"/>
                  </a:moveTo>
                  <a:cubicBezTo>
                    <a:pt x="295" y="1"/>
                    <a:pt x="228" y="14"/>
                    <a:pt x="160" y="14"/>
                  </a:cubicBezTo>
                  <a:cubicBezTo>
                    <a:pt x="1003" y="174"/>
                    <a:pt x="1644" y="1122"/>
                    <a:pt x="1602" y="2231"/>
                  </a:cubicBezTo>
                  <a:cubicBezTo>
                    <a:pt x="1551" y="3339"/>
                    <a:pt x="856" y="4220"/>
                    <a:pt x="0" y="4326"/>
                  </a:cubicBezTo>
                  <a:cubicBezTo>
                    <a:pt x="68" y="4339"/>
                    <a:pt x="135" y="4339"/>
                    <a:pt x="202" y="4339"/>
                  </a:cubicBezTo>
                  <a:cubicBezTo>
                    <a:pt x="222" y="4339"/>
                    <a:pt x="243" y="4340"/>
                    <a:pt x="263" y="4340"/>
                  </a:cubicBezTo>
                  <a:cubicBezTo>
                    <a:pt x="1197" y="4340"/>
                    <a:pt x="1978" y="3407"/>
                    <a:pt x="2015" y="2243"/>
                  </a:cubicBezTo>
                  <a:cubicBezTo>
                    <a:pt x="2057" y="1042"/>
                    <a:pt x="1323" y="39"/>
                    <a:pt x="362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6"/>
            <p:cNvSpPr/>
            <p:nvPr/>
          </p:nvSpPr>
          <p:spPr>
            <a:xfrm>
              <a:off x="5890835" y="4042307"/>
              <a:ext cx="373363" cy="455755"/>
            </a:xfrm>
            <a:custGeom>
              <a:avLst/>
              <a:gdLst/>
              <a:ahLst/>
              <a:cxnLst/>
              <a:rect l="l" t="t" r="r" b="b"/>
              <a:pathLst>
                <a:path w="4672" h="5703" extrusionOk="0">
                  <a:moveTo>
                    <a:pt x="2365" y="0"/>
                  </a:moveTo>
                  <a:cubicBezTo>
                    <a:pt x="1132" y="0"/>
                    <a:pt x="105" y="1224"/>
                    <a:pt x="55" y="2764"/>
                  </a:cubicBezTo>
                  <a:cubicBezTo>
                    <a:pt x="1" y="4340"/>
                    <a:pt x="975" y="5663"/>
                    <a:pt x="2230" y="5701"/>
                  </a:cubicBezTo>
                  <a:cubicBezTo>
                    <a:pt x="2257" y="5702"/>
                    <a:pt x="2283" y="5703"/>
                    <a:pt x="2310" y="5703"/>
                  </a:cubicBezTo>
                  <a:cubicBezTo>
                    <a:pt x="3531" y="5703"/>
                    <a:pt x="4554" y="4479"/>
                    <a:pt x="4607" y="2940"/>
                  </a:cubicBezTo>
                  <a:cubicBezTo>
                    <a:pt x="4671" y="1364"/>
                    <a:pt x="3698" y="41"/>
                    <a:pt x="2445" y="2"/>
                  </a:cubicBezTo>
                  <a:cubicBezTo>
                    <a:pt x="2418" y="1"/>
                    <a:pt x="2391" y="0"/>
                    <a:pt x="23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6"/>
            <p:cNvSpPr/>
            <p:nvPr/>
          </p:nvSpPr>
          <p:spPr>
            <a:xfrm>
              <a:off x="5931271" y="4111752"/>
              <a:ext cx="228477" cy="326613"/>
            </a:xfrm>
            <a:custGeom>
              <a:avLst/>
              <a:gdLst/>
              <a:ahLst/>
              <a:cxnLst/>
              <a:rect l="l" t="t" r="r" b="b"/>
              <a:pathLst>
                <a:path w="2859" h="4087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cubicBezTo>
                    <a:pt x="1373" y="4086"/>
                    <a:pt x="1384" y="4086"/>
                    <a:pt x="1394" y="4086"/>
                  </a:cubicBezTo>
                  <a:cubicBezTo>
                    <a:pt x="2143" y="4086"/>
                    <a:pt x="2779" y="3202"/>
                    <a:pt x="2820" y="2096"/>
                  </a:cubicBezTo>
                  <a:cubicBezTo>
                    <a:pt x="2858" y="975"/>
                    <a:pt x="2272" y="40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6"/>
            <p:cNvSpPr/>
            <p:nvPr/>
          </p:nvSpPr>
          <p:spPr>
            <a:xfrm>
              <a:off x="5931271" y="4111752"/>
              <a:ext cx="171897" cy="326533"/>
            </a:xfrm>
            <a:custGeom>
              <a:avLst/>
              <a:gdLst/>
              <a:ahLst/>
              <a:cxnLst/>
              <a:rect l="l" t="t" r="r" b="b"/>
              <a:pathLst>
                <a:path w="2151" h="4086" extrusionOk="0">
                  <a:moveTo>
                    <a:pt x="1474" y="1"/>
                  </a:moveTo>
                  <a:cubicBezTo>
                    <a:pt x="730" y="1"/>
                    <a:pt x="96" y="887"/>
                    <a:pt x="55" y="1991"/>
                  </a:cubicBezTo>
                  <a:cubicBezTo>
                    <a:pt x="1" y="3125"/>
                    <a:pt x="590" y="4057"/>
                    <a:pt x="1362" y="4086"/>
                  </a:cubicBezTo>
                  <a:lnTo>
                    <a:pt x="1497" y="4086"/>
                  </a:lnTo>
                  <a:cubicBezTo>
                    <a:pt x="1071" y="3724"/>
                    <a:pt x="789" y="3032"/>
                    <a:pt x="818" y="2257"/>
                  </a:cubicBezTo>
                  <a:cubicBezTo>
                    <a:pt x="856" y="1190"/>
                    <a:pt x="1442" y="334"/>
                    <a:pt x="2150" y="267"/>
                  </a:cubicBezTo>
                  <a:cubicBezTo>
                    <a:pt x="1965" y="107"/>
                    <a:pt x="1750" y="14"/>
                    <a:pt x="1510" y="1"/>
                  </a:cubicBezTo>
                  <a:cubicBezTo>
                    <a:pt x="1498" y="1"/>
                    <a:pt x="1486" y="1"/>
                    <a:pt x="1474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6"/>
            <p:cNvSpPr/>
            <p:nvPr/>
          </p:nvSpPr>
          <p:spPr>
            <a:xfrm>
              <a:off x="5890835" y="4220595"/>
              <a:ext cx="159111" cy="275307"/>
            </a:xfrm>
            <a:custGeom>
              <a:avLst/>
              <a:gdLst/>
              <a:ahLst/>
              <a:cxnLst/>
              <a:rect l="l" t="t" r="r" b="b"/>
              <a:pathLst>
                <a:path w="1991" h="3445" extrusionOk="0">
                  <a:moveTo>
                    <a:pt x="122" y="1"/>
                  </a:moveTo>
                  <a:cubicBezTo>
                    <a:pt x="81" y="174"/>
                    <a:pt x="68" y="347"/>
                    <a:pt x="55" y="533"/>
                  </a:cubicBezTo>
                  <a:cubicBezTo>
                    <a:pt x="1" y="2016"/>
                    <a:pt x="843" y="3256"/>
                    <a:pt x="1990" y="3445"/>
                  </a:cubicBezTo>
                  <a:cubicBezTo>
                    <a:pt x="1884" y="1695"/>
                    <a:pt x="802" y="561"/>
                    <a:pt x="122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6"/>
            <p:cNvSpPr/>
            <p:nvPr/>
          </p:nvSpPr>
          <p:spPr>
            <a:xfrm>
              <a:off x="5542170" y="4200536"/>
              <a:ext cx="493955" cy="409165"/>
            </a:xfrm>
            <a:custGeom>
              <a:avLst/>
              <a:gdLst/>
              <a:ahLst/>
              <a:cxnLst/>
              <a:rect l="l" t="t" r="r" b="b"/>
              <a:pathLst>
                <a:path w="6181" h="5120" extrusionOk="0">
                  <a:moveTo>
                    <a:pt x="2285" y="0"/>
                  </a:moveTo>
                  <a:cubicBezTo>
                    <a:pt x="1678" y="0"/>
                    <a:pt x="1134" y="210"/>
                    <a:pt x="773" y="639"/>
                  </a:cubicBezTo>
                  <a:cubicBezTo>
                    <a:pt x="0" y="1572"/>
                    <a:pt x="414" y="3186"/>
                    <a:pt x="1682" y="4256"/>
                  </a:cubicBezTo>
                  <a:cubicBezTo>
                    <a:pt x="2377" y="4827"/>
                    <a:pt x="3184" y="5120"/>
                    <a:pt x="3901" y="5120"/>
                  </a:cubicBezTo>
                  <a:cubicBezTo>
                    <a:pt x="4508" y="5120"/>
                    <a:pt x="5050" y="4911"/>
                    <a:pt x="5405" y="4484"/>
                  </a:cubicBezTo>
                  <a:cubicBezTo>
                    <a:pt x="6180" y="3548"/>
                    <a:pt x="5767" y="1921"/>
                    <a:pt x="4498" y="864"/>
                  </a:cubicBezTo>
                  <a:cubicBezTo>
                    <a:pt x="3805" y="293"/>
                    <a:pt x="3001" y="0"/>
                    <a:pt x="228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6"/>
            <p:cNvSpPr/>
            <p:nvPr/>
          </p:nvSpPr>
          <p:spPr>
            <a:xfrm>
              <a:off x="5577252" y="4338228"/>
              <a:ext cx="338280" cy="270912"/>
            </a:xfrm>
            <a:custGeom>
              <a:avLst/>
              <a:gdLst/>
              <a:ahLst/>
              <a:cxnLst/>
              <a:rect l="l" t="t" r="r" b="b"/>
              <a:pathLst>
                <a:path w="4233" h="3390" extrusionOk="0">
                  <a:moveTo>
                    <a:pt x="1236" y="0"/>
                  </a:moveTo>
                  <a:cubicBezTo>
                    <a:pt x="761" y="0"/>
                    <a:pt x="336" y="165"/>
                    <a:pt x="55" y="502"/>
                  </a:cubicBezTo>
                  <a:cubicBezTo>
                    <a:pt x="42" y="518"/>
                    <a:pt x="13" y="544"/>
                    <a:pt x="0" y="569"/>
                  </a:cubicBezTo>
                  <a:cubicBezTo>
                    <a:pt x="148" y="1252"/>
                    <a:pt x="574" y="1973"/>
                    <a:pt x="1243" y="2533"/>
                  </a:cubicBezTo>
                  <a:cubicBezTo>
                    <a:pt x="1930" y="3105"/>
                    <a:pt x="2732" y="3390"/>
                    <a:pt x="3450" y="3390"/>
                  </a:cubicBezTo>
                  <a:cubicBezTo>
                    <a:pt x="3552" y="3390"/>
                    <a:pt x="3653" y="3384"/>
                    <a:pt x="3752" y="3372"/>
                  </a:cubicBezTo>
                  <a:cubicBezTo>
                    <a:pt x="4232" y="2639"/>
                    <a:pt x="3899" y="1450"/>
                    <a:pt x="2964" y="678"/>
                  </a:cubicBezTo>
                  <a:cubicBezTo>
                    <a:pt x="2423" y="229"/>
                    <a:pt x="1795" y="0"/>
                    <a:pt x="1236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6"/>
            <p:cNvSpPr/>
            <p:nvPr/>
          </p:nvSpPr>
          <p:spPr>
            <a:xfrm>
              <a:off x="5578291" y="4200536"/>
              <a:ext cx="457833" cy="371125"/>
            </a:xfrm>
            <a:custGeom>
              <a:avLst/>
              <a:gdLst/>
              <a:ahLst/>
              <a:cxnLst/>
              <a:rect l="l" t="t" r="r" b="b"/>
              <a:pathLst>
                <a:path w="5729" h="4644" extrusionOk="0">
                  <a:moveTo>
                    <a:pt x="1833" y="0"/>
                  </a:moveTo>
                  <a:cubicBezTo>
                    <a:pt x="1226" y="0"/>
                    <a:pt x="682" y="210"/>
                    <a:pt x="321" y="639"/>
                  </a:cubicBezTo>
                  <a:cubicBezTo>
                    <a:pt x="173" y="825"/>
                    <a:pt x="67" y="1040"/>
                    <a:pt x="0" y="1264"/>
                  </a:cubicBezTo>
                  <a:cubicBezTo>
                    <a:pt x="351" y="948"/>
                    <a:pt x="828" y="792"/>
                    <a:pt x="1353" y="792"/>
                  </a:cubicBezTo>
                  <a:cubicBezTo>
                    <a:pt x="2068" y="792"/>
                    <a:pt x="2873" y="1082"/>
                    <a:pt x="3566" y="1652"/>
                  </a:cubicBezTo>
                  <a:cubicBezTo>
                    <a:pt x="4578" y="2507"/>
                    <a:pt x="5046" y="3721"/>
                    <a:pt x="4793" y="4644"/>
                  </a:cubicBezTo>
                  <a:lnTo>
                    <a:pt x="4953" y="4484"/>
                  </a:lnTo>
                  <a:cubicBezTo>
                    <a:pt x="5728" y="3548"/>
                    <a:pt x="5315" y="1921"/>
                    <a:pt x="4046" y="864"/>
                  </a:cubicBezTo>
                  <a:cubicBezTo>
                    <a:pt x="3353" y="293"/>
                    <a:pt x="2549" y="0"/>
                    <a:pt x="18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6"/>
            <p:cNvSpPr/>
            <p:nvPr/>
          </p:nvSpPr>
          <p:spPr>
            <a:xfrm>
              <a:off x="5579250" y="4200616"/>
              <a:ext cx="386469" cy="180688"/>
            </a:xfrm>
            <a:custGeom>
              <a:avLst/>
              <a:gdLst/>
              <a:ahLst/>
              <a:cxnLst/>
              <a:rect l="l" t="t" r="r" b="b"/>
              <a:pathLst>
                <a:path w="4836" h="2261" extrusionOk="0">
                  <a:moveTo>
                    <a:pt x="1813" y="1"/>
                  </a:moveTo>
                  <a:cubicBezTo>
                    <a:pt x="1207" y="1"/>
                    <a:pt x="666" y="210"/>
                    <a:pt x="309" y="638"/>
                  </a:cubicBezTo>
                  <a:cubicBezTo>
                    <a:pt x="161" y="824"/>
                    <a:pt x="55" y="1023"/>
                    <a:pt x="1" y="1250"/>
                  </a:cubicBezTo>
                  <a:cubicBezTo>
                    <a:pt x="522" y="789"/>
                    <a:pt x="1022" y="639"/>
                    <a:pt x="1498" y="639"/>
                  </a:cubicBezTo>
                  <a:cubicBezTo>
                    <a:pt x="2097" y="639"/>
                    <a:pt x="2658" y="875"/>
                    <a:pt x="3179" y="1023"/>
                  </a:cubicBezTo>
                  <a:cubicBezTo>
                    <a:pt x="4057" y="1289"/>
                    <a:pt x="4383" y="2261"/>
                    <a:pt x="4584" y="2261"/>
                  </a:cubicBezTo>
                  <a:cubicBezTo>
                    <a:pt x="4606" y="2261"/>
                    <a:pt x="4627" y="2249"/>
                    <a:pt x="4646" y="2224"/>
                  </a:cubicBezTo>
                  <a:cubicBezTo>
                    <a:pt x="4835" y="1971"/>
                    <a:pt x="3967" y="1077"/>
                    <a:pt x="3512" y="824"/>
                  </a:cubicBezTo>
                  <a:cubicBezTo>
                    <a:pt x="3073" y="571"/>
                    <a:pt x="3044" y="264"/>
                    <a:pt x="3044" y="264"/>
                  </a:cubicBezTo>
                  <a:cubicBezTo>
                    <a:pt x="2629" y="89"/>
                    <a:pt x="2207" y="1"/>
                    <a:pt x="1813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6"/>
            <p:cNvSpPr/>
            <p:nvPr/>
          </p:nvSpPr>
          <p:spPr>
            <a:xfrm>
              <a:off x="5534498" y="4199098"/>
              <a:ext cx="181567" cy="230475"/>
            </a:xfrm>
            <a:custGeom>
              <a:avLst/>
              <a:gdLst/>
              <a:ahLst/>
              <a:cxnLst/>
              <a:rect l="l" t="t" r="r" b="b"/>
              <a:pathLst>
                <a:path w="2272" h="2884" extrusionOk="0">
                  <a:moveTo>
                    <a:pt x="923" y="1"/>
                  </a:moveTo>
                  <a:lnTo>
                    <a:pt x="0" y="577"/>
                  </a:lnTo>
                  <a:lnTo>
                    <a:pt x="430" y="1538"/>
                  </a:lnTo>
                  <a:cubicBezTo>
                    <a:pt x="430" y="1538"/>
                    <a:pt x="375" y="2192"/>
                    <a:pt x="737" y="2884"/>
                  </a:cubicBezTo>
                  <a:lnTo>
                    <a:pt x="2272" y="2458"/>
                  </a:lnTo>
                  <a:cubicBezTo>
                    <a:pt x="2272" y="2458"/>
                    <a:pt x="2124" y="1939"/>
                    <a:pt x="1458" y="1551"/>
                  </a:cubicBezTo>
                  <a:cubicBezTo>
                    <a:pt x="1058" y="629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6"/>
            <p:cNvSpPr/>
            <p:nvPr/>
          </p:nvSpPr>
          <p:spPr>
            <a:xfrm>
              <a:off x="5593395" y="4199098"/>
              <a:ext cx="122670" cy="208258"/>
            </a:xfrm>
            <a:custGeom>
              <a:avLst/>
              <a:gdLst/>
              <a:ahLst/>
              <a:cxnLst/>
              <a:rect l="l" t="t" r="r" b="b"/>
              <a:pathLst>
                <a:path w="1535" h="2606" extrusionOk="0">
                  <a:moveTo>
                    <a:pt x="186" y="1"/>
                  </a:moveTo>
                  <a:lnTo>
                    <a:pt x="0" y="110"/>
                  </a:lnTo>
                  <a:cubicBezTo>
                    <a:pt x="13" y="443"/>
                    <a:pt x="93" y="1096"/>
                    <a:pt x="426" y="1779"/>
                  </a:cubicBezTo>
                  <a:cubicBezTo>
                    <a:pt x="599" y="2125"/>
                    <a:pt x="801" y="2390"/>
                    <a:pt x="987" y="2605"/>
                  </a:cubicBezTo>
                  <a:lnTo>
                    <a:pt x="1535" y="2458"/>
                  </a:lnTo>
                  <a:cubicBezTo>
                    <a:pt x="1535" y="2458"/>
                    <a:pt x="1387" y="1939"/>
                    <a:pt x="721" y="1551"/>
                  </a:cubicBezTo>
                  <a:cubicBezTo>
                    <a:pt x="321" y="629"/>
                    <a:pt x="186" y="1"/>
                    <a:pt x="186" y="1"/>
                  </a:cubicBezTo>
                  <a:close/>
                </a:path>
              </a:pathLst>
            </a:custGeom>
            <a:solidFill>
              <a:srgbClr val="FF2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6"/>
            <p:cNvSpPr/>
            <p:nvPr/>
          </p:nvSpPr>
          <p:spPr>
            <a:xfrm>
              <a:off x="5559032" y="4349336"/>
              <a:ext cx="318062" cy="291450"/>
            </a:xfrm>
            <a:custGeom>
              <a:avLst/>
              <a:gdLst/>
              <a:ahLst/>
              <a:cxnLst/>
              <a:rect l="l" t="t" r="r" b="b"/>
              <a:pathLst>
                <a:path w="3980" h="3647" extrusionOk="0">
                  <a:moveTo>
                    <a:pt x="1052" y="0"/>
                  </a:moveTo>
                  <a:cubicBezTo>
                    <a:pt x="838" y="0"/>
                    <a:pt x="647" y="50"/>
                    <a:pt x="494" y="152"/>
                  </a:cubicBezTo>
                  <a:cubicBezTo>
                    <a:pt x="203" y="312"/>
                    <a:pt x="1" y="699"/>
                    <a:pt x="1" y="699"/>
                  </a:cubicBezTo>
                  <a:cubicBezTo>
                    <a:pt x="1" y="699"/>
                    <a:pt x="55" y="780"/>
                    <a:pt x="148" y="911"/>
                  </a:cubicBezTo>
                  <a:cubicBezTo>
                    <a:pt x="174" y="1446"/>
                    <a:pt x="523" y="2099"/>
                    <a:pt x="1109" y="2647"/>
                  </a:cubicBezTo>
                  <a:cubicBezTo>
                    <a:pt x="1699" y="3183"/>
                    <a:pt x="2362" y="3474"/>
                    <a:pt x="2892" y="3474"/>
                  </a:cubicBezTo>
                  <a:cubicBezTo>
                    <a:pt x="2903" y="3474"/>
                    <a:pt x="2914" y="3474"/>
                    <a:pt x="2926" y="3474"/>
                  </a:cubicBezTo>
                  <a:cubicBezTo>
                    <a:pt x="3019" y="3528"/>
                    <a:pt x="3099" y="3595"/>
                    <a:pt x="3192" y="3647"/>
                  </a:cubicBezTo>
                  <a:cubicBezTo>
                    <a:pt x="3365" y="3487"/>
                    <a:pt x="3512" y="3275"/>
                    <a:pt x="3592" y="3166"/>
                  </a:cubicBezTo>
                  <a:cubicBezTo>
                    <a:pt x="3605" y="3153"/>
                    <a:pt x="3618" y="3128"/>
                    <a:pt x="3647" y="3102"/>
                  </a:cubicBezTo>
                  <a:cubicBezTo>
                    <a:pt x="3980" y="2554"/>
                    <a:pt x="3618" y="1580"/>
                    <a:pt x="2804" y="818"/>
                  </a:cubicBezTo>
                  <a:cubicBezTo>
                    <a:pt x="2228" y="290"/>
                    <a:pt x="1572" y="0"/>
                    <a:pt x="1052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6"/>
            <p:cNvSpPr/>
            <p:nvPr/>
          </p:nvSpPr>
          <p:spPr>
            <a:xfrm>
              <a:off x="5521712" y="4384178"/>
              <a:ext cx="329809" cy="277625"/>
            </a:xfrm>
            <a:custGeom>
              <a:avLst/>
              <a:gdLst/>
              <a:ahLst/>
              <a:cxnLst/>
              <a:rect l="l" t="t" r="r" b="b"/>
              <a:pathLst>
                <a:path w="4127" h="3474" extrusionOk="0">
                  <a:moveTo>
                    <a:pt x="1154" y="0"/>
                  </a:moveTo>
                  <a:cubicBezTo>
                    <a:pt x="872" y="0"/>
                    <a:pt x="632" y="85"/>
                    <a:pt x="468" y="263"/>
                  </a:cubicBezTo>
                  <a:cubicBezTo>
                    <a:pt x="0" y="770"/>
                    <a:pt x="337" y="1836"/>
                    <a:pt x="1218" y="2650"/>
                  </a:cubicBezTo>
                  <a:cubicBezTo>
                    <a:pt x="1790" y="3181"/>
                    <a:pt x="2452" y="3474"/>
                    <a:pt x="2974" y="3474"/>
                  </a:cubicBezTo>
                  <a:cubicBezTo>
                    <a:pt x="3255" y="3474"/>
                    <a:pt x="3495" y="3389"/>
                    <a:pt x="3659" y="3211"/>
                  </a:cubicBezTo>
                  <a:cubicBezTo>
                    <a:pt x="4126" y="2705"/>
                    <a:pt x="3793" y="1638"/>
                    <a:pt x="2912" y="824"/>
                  </a:cubicBezTo>
                  <a:cubicBezTo>
                    <a:pt x="2340" y="293"/>
                    <a:pt x="1676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6"/>
            <p:cNvSpPr/>
            <p:nvPr/>
          </p:nvSpPr>
          <p:spPr>
            <a:xfrm>
              <a:off x="6065686" y="3969905"/>
              <a:ext cx="89665" cy="56500"/>
            </a:xfrm>
            <a:custGeom>
              <a:avLst/>
              <a:gdLst/>
              <a:ahLst/>
              <a:cxnLst/>
              <a:rect l="l" t="t" r="r" b="b"/>
              <a:pathLst>
                <a:path w="1122" h="707" extrusionOk="0">
                  <a:moveTo>
                    <a:pt x="745" y="0"/>
                  </a:moveTo>
                  <a:cubicBezTo>
                    <a:pt x="337" y="0"/>
                    <a:pt x="1" y="306"/>
                    <a:pt x="1" y="306"/>
                  </a:cubicBezTo>
                  <a:cubicBezTo>
                    <a:pt x="1" y="306"/>
                    <a:pt x="97" y="440"/>
                    <a:pt x="190" y="668"/>
                  </a:cubicBezTo>
                  <a:cubicBezTo>
                    <a:pt x="308" y="656"/>
                    <a:pt x="450" y="647"/>
                    <a:pt x="596" y="647"/>
                  </a:cubicBezTo>
                  <a:cubicBezTo>
                    <a:pt x="779" y="647"/>
                    <a:pt x="967" y="662"/>
                    <a:pt x="1122" y="706"/>
                  </a:cubicBezTo>
                  <a:cubicBezTo>
                    <a:pt x="1071" y="482"/>
                    <a:pt x="1016" y="242"/>
                    <a:pt x="949" y="27"/>
                  </a:cubicBezTo>
                  <a:cubicBezTo>
                    <a:pt x="880" y="8"/>
                    <a:pt x="812" y="0"/>
                    <a:pt x="745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6"/>
            <p:cNvSpPr/>
            <p:nvPr/>
          </p:nvSpPr>
          <p:spPr>
            <a:xfrm>
              <a:off x="5557034" y="4424135"/>
              <a:ext cx="247657" cy="206980"/>
            </a:xfrm>
            <a:custGeom>
              <a:avLst/>
              <a:gdLst/>
              <a:ahLst/>
              <a:cxnLst/>
              <a:rect l="l" t="t" r="r" b="b"/>
              <a:pathLst>
                <a:path w="3099" h="2590" extrusionOk="0">
                  <a:moveTo>
                    <a:pt x="756" y="0"/>
                  </a:moveTo>
                  <a:cubicBezTo>
                    <a:pt x="575" y="0"/>
                    <a:pt x="423" y="53"/>
                    <a:pt x="321" y="164"/>
                  </a:cubicBezTo>
                  <a:cubicBezTo>
                    <a:pt x="0" y="523"/>
                    <a:pt x="295" y="1311"/>
                    <a:pt x="961" y="1926"/>
                  </a:cubicBezTo>
                  <a:cubicBezTo>
                    <a:pt x="1421" y="2349"/>
                    <a:pt x="1937" y="2590"/>
                    <a:pt x="2326" y="2590"/>
                  </a:cubicBezTo>
                  <a:cubicBezTo>
                    <a:pt x="2512" y="2590"/>
                    <a:pt x="2669" y="2535"/>
                    <a:pt x="2778" y="2419"/>
                  </a:cubicBezTo>
                  <a:cubicBezTo>
                    <a:pt x="3098" y="2070"/>
                    <a:pt x="2803" y="1285"/>
                    <a:pt x="2137" y="670"/>
                  </a:cubicBezTo>
                  <a:cubicBezTo>
                    <a:pt x="1672" y="242"/>
                    <a:pt x="114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6"/>
            <p:cNvSpPr/>
            <p:nvPr/>
          </p:nvSpPr>
          <p:spPr>
            <a:xfrm>
              <a:off x="5534498" y="4199098"/>
              <a:ext cx="88626" cy="88706"/>
            </a:xfrm>
            <a:custGeom>
              <a:avLst/>
              <a:gdLst/>
              <a:ahLst/>
              <a:cxnLst/>
              <a:rect l="l" t="t" r="r" b="b"/>
              <a:pathLst>
                <a:path w="1109" h="1110" extrusionOk="0">
                  <a:moveTo>
                    <a:pt x="923" y="1"/>
                  </a:moveTo>
                  <a:lnTo>
                    <a:pt x="0" y="577"/>
                  </a:lnTo>
                  <a:lnTo>
                    <a:pt x="241" y="1109"/>
                  </a:lnTo>
                  <a:lnTo>
                    <a:pt x="869" y="962"/>
                  </a:lnTo>
                  <a:lnTo>
                    <a:pt x="1096" y="629"/>
                  </a:lnTo>
                  <a:lnTo>
                    <a:pt x="1109" y="629"/>
                  </a:lnTo>
                  <a:cubicBezTo>
                    <a:pt x="977" y="228"/>
                    <a:pt x="923" y="1"/>
                    <a:pt x="923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6"/>
            <p:cNvSpPr/>
            <p:nvPr/>
          </p:nvSpPr>
          <p:spPr>
            <a:xfrm>
              <a:off x="5656687" y="3723291"/>
              <a:ext cx="440092" cy="289292"/>
            </a:xfrm>
            <a:custGeom>
              <a:avLst/>
              <a:gdLst/>
              <a:ahLst/>
              <a:cxnLst/>
              <a:rect l="l" t="t" r="r" b="b"/>
              <a:pathLst>
                <a:path w="5507" h="3620" extrusionOk="0">
                  <a:moveTo>
                    <a:pt x="2205" y="0"/>
                  </a:moveTo>
                  <a:cubicBezTo>
                    <a:pt x="987" y="0"/>
                    <a:pt x="1" y="981"/>
                    <a:pt x="140" y="1271"/>
                  </a:cubicBezTo>
                  <a:cubicBezTo>
                    <a:pt x="747" y="977"/>
                    <a:pt x="1286" y="856"/>
                    <a:pt x="1764" y="856"/>
                  </a:cubicBezTo>
                  <a:cubicBezTo>
                    <a:pt x="4044" y="856"/>
                    <a:pt x="4920" y="3619"/>
                    <a:pt x="4920" y="3619"/>
                  </a:cubicBezTo>
                  <a:lnTo>
                    <a:pt x="5506" y="3446"/>
                  </a:lnTo>
                  <a:cubicBezTo>
                    <a:pt x="5481" y="2245"/>
                    <a:pt x="4225" y="445"/>
                    <a:pt x="2758" y="70"/>
                  </a:cubicBezTo>
                  <a:cubicBezTo>
                    <a:pt x="2570" y="21"/>
                    <a:pt x="2385" y="0"/>
                    <a:pt x="2205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6"/>
            <p:cNvSpPr/>
            <p:nvPr/>
          </p:nvSpPr>
          <p:spPr>
            <a:xfrm>
              <a:off x="5415187" y="3687810"/>
              <a:ext cx="760711" cy="560524"/>
            </a:xfrm>
            <a:custGeom>
              <a:avLst/>
              <a:gdLst/>
              <a:ahLst/>
              <a:cxnLst/>
              <a:rect l="l" t="t" r="r" b="b"/>
              <a:pathLst>
                <a:path w="9519" h="7014" extrusionOk="0">
                  <a:moveTo>
                    <a:pt x="5279" y="0"/>
                  </a:moveTo>
                  <a:cubicBezTo>
                    <a:pt x="4989" y="0"/>
                    <a:pt x="4684" y="39"/>
                    <a:pt x="4364" y="126"/>
                  </a:cubicBezTo>
                  <a:cubicBezTo>
                    <a:pt x="3403" y="488"/>
                    <a:pt x="1" y="1715"/>
                    <a:pt x="2243" y="7014"/>
                  </a:cubicBezTo>
                  <a:lnTo>
                    <a:pt x="2669" y="6588"/>
                  </a:lnTo>
                  <a:cubicBezTo>
                    <a:pt x="2669" y="6588"/>
                    <a:pt x="962" y="1981"/>
                    <a:pt x="4671" y="821"/>
                  </a:cubicBezTo>
                  <a:cubicBezTo>
                    <a:pt x="4874" y="757"/>
                    <a:pt x="5074" y="728"/>
                    <a:pt x="5271" y="728"/>
                  </a:cubicBezTo>
                  <a:cubicBezTo>
                    <a:pt x="6831" y="728"/>
                    <a:pt x="8138" y="2598"/>
                    <a:pt x="8528" y="3890"/>
                  </a:cubicBezTo>
                  <a:lnTo>
                    <a:pt x="9518" y="3772"/>
                  </a:lnTo>
                  <a:cubicBezTo>
                    <a:pt x="9518" y="3772"/>
                    <a:pt x="8120" y="0"/>
                    <a:pt x="527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6"/>
            <p:cNvSpPr/>
            <p:nvPr/>
          </p:nvSpPr>
          <p:spPr>
            <a:xfrm>
              <a:off x="5437483" y="3697879"/>
              <a:ext cx="326453" cy="575068"/>
            </a:xfrm>
            <a:custGeom>
              <a:avLst/>
              <a:gdLst/>
              <a:ahLst/>
              <a:cxnLst/>
              <a:rect l="l" t="t" r="r" b="b"/>
              <a:pathLst>
                <a:path w="4085" h="7196" extrusionOk="0">
                  <a:moveTo>
                    <a:pt x="4085" y="0"/>
                  </a:moveTo>
                  <a:lnTo>
                    <a:pt x="4085" y="0"/>
                  </a:lnTo>
                  <a:cubicBezTo>
                    <a:pt x="2723" y="426"/>
                    <a:pt x="775" y="814"/>
                    <a:pt x="429" y="3950"/>
                  </a:cubicBezTo>
                  <a:cubicBezTo>
                    <a:pt x="215" y="5459"/>
                    <a:pt x="910" y="7195"/>
                    <a:pt x="910" y="7195"/>
                  </a:cubicBezTo>
                  <a:lnTo>
                    <a:pt x="1964" y="6888"/>
                  </a:lnTo>
                  <a:cubicBezTo>
                    <a:pt x="1964" y="6888"/>
                    <a:pt x="0" y="1708"/>
                    <a:pt x="4085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6"/>
            <p:cNvSpPr/>
            <p:nvPr/>
          </p:nvSpPr>
          <p:spPr>
            <a:xfrm>
              <a:off x="6070082" y="4042467"/>
              <a:ext cx="181327" cy="338920"/>
            </a:xfrm>
            <a:custGeom>
              <a:avLst/>
              <a:gdLst/>
              <a:ahLst/>
              <a:cxnLst/>
              <a:rect l="l" t="t" r="r" b="b"/>
              <a:pathLst>
                <a:path w="2269" h="4241" extrusionOk="0">
                  <a:moveTo>
                    <a:pt x="0" y="0"/>
                  </a:moveTo>
                  <a:cubicBezTo>
                    <a:pt x="26" y="26"/>
                    <a:pt x="1842" y="1189"/>
                    <a:pt x="1307" y="3751"/>
                  </a:cubicBezTo>
                  <a:cubicBezTo>
                    <a:pt x="1135" y="4088"/>
                    <a:pt x="1164" y="4241"/>
                    <a:pt x="1270" y="4241"/>
                  </a:cubicBezTo>
                  <a:cubicBezTo>
                    <a:pt x="1450" y="4241"/>
                    <a:pt x="1852" y="3801"/>
                    <a:pt x="1868" y="3069"/>
                  </a:cubicBezTo>
                  <a:cubicBezTo>
                    <a:pt x="1891" y="2314"/>
                    <a:pt x="2064" y="1925"/>
                    <a:pt x="2187" y="1925"/>
                  </a:cubicBezTo>
                  <a:cubicBezTo>
                    <a:pt x="2218" y="1925"/>
                    <a:pt x="2247" y="1951"/>
                    <a:pt x="2268" y="2002"/>
                  </a:cubicBezTo>
                  <a:cubicBezTo>
                    <a:pt x="2002" y="868"/>
                    <a:pt x="1189" y="39"/>
                    <a:pt x="202" y="0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6"/>
            <p:cNvSpPr/>
            <p:nvPr/>
          </p:nvSpPr>
          <p:spPr>
            <a:xfrm>
              <a:off x="6256681" y="4224670"/>
              <a:ext cx="80" cy="2397"/>
            </a:xfrm>
            <a:custGeom>
              <a:avLst/>
              <a:gdLst/>
              <a:ahLst/>
              <a:cxnLst/>
              <a:rect l="l" t="t" r="r" b="b"/>
              <a:pathLst>
                <a:path w="1" h="30" extrusionOk="0">
                  <a:moveTo>
                    <a:pt x="1" y="30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6"/>
            <p:cNvSpPr/>
            <p:nvPr/>
          </p:nvSpPr>
          <p:spPr>
            <a:xfrm>
              <a:off x="5454584" y="3811996"/>
              <a:ext cx="114278" cy="460950"/>
            </a:xfrm>
            <a:custGeom>
              <a:avLst/>
              <a:gdLst/>
              <a:ahLst/>
              <a:cxnLst/>
              <a:rect l="l" t="t" r="r" b="b"/>
              <a:pathLst>
                <a:path w="1430" h="5768" extrusionOk="0">
                  <a:moveTo>
                    <a:pt x="1177" y="1"/>
                  </a:moveTo>
                  <a:cubicBezTo>
                    <a:pt x="1176" y="1"/>
                    <a:pt x="1175" y="2"/>
                    <a:pt x="1175" y="3"/>
                  </a:cubicBezTo>
                  <a:lnTo>
                    <a:pt x="1175" y="3"/>
                  </a:lnTo>
                  <a:cubicBezTo>
                    <a:pt x="1175" y="2"/>
                    <a:pt x="1176" y="2"/>
                    <a:pt x="1177" y="1"/>
                  </a:cubicBezTo>
                  <a:close/>
                  <a:moveTo>
                    <a:pt x="1175" y="3"/>
                  </a:moveTo>
                  <a:lnTo>
                    <a:pt x="1175" y="3"/>
                  </a:lnTo>
                  <a:cubicBezTo>
                    <a:pt x="708" y="551"/>
                    <a:pt x="347" y="1338"/>
                    <a:pt x="215" y="2522"/>
                  </a:cubicBezTo>
                  <a:cubicBezTo>
                    <a:pt x="1" y="4031"/>
                    <a:pt x="696" y="5767"/>
                    <a:pt x="696" y="5767"/>
                  </a:cubicBezTo>
                  <a:lnTo>
                    <a:pt x="1430" y="5553"/>
                  </a:lnTo>
                  <a:cubicBezTo>
                    <a:pt x="1215" y="5072"/>
                    <a:pt x="856" y="4140"/>
                    <a:pt x="949" y="3339"/>
                  </a:cubicBezTo>
                  <a:cubicBezTo>
                    <a:pt x="1043" y="2537"/>
                    <a:pt x="962" y="2096"/>
                    <a:pt x="858" y="2096"/>
                  </a:cubicBezTo>
                  <a:cubicBezTo>
                    <a:pt x="817" y="2096"/>
                    <a:pt x="773" y="2166"/>
                    <a:pt x="734" y="2311"/>
                  </a:cubicBezTo>
                  <a:cubicBezTo>
                    <a:pt x="695" y="2464"/>
                    <a:pt x="655" y="2534"/>
                    <a:pt x="623" y="2534"/>
                  </a:cubicBezTo>
                  <a:cubicBezTo>
                    <a:pt x="547" y="2534"/>
                    <a:pt x="512" y="2141"/>
                    <a:pt x="616" y="1548"/>
                  </a:cubicBezTo>
                  <a:cubicBezTo>
                    <a:pt x="744" y="743"/>
                    <a:pt x="1139" y="50"/>
                    <a:pt x="1175" y="3"/>
                  </a:cubicBezTo>
                  <a:close/>
                </a:path>
              </a:pathLst>
            </a:custGeom>
            <a:solidFill>
              <a:srgbClr val="FFFFFF">
                <a:alpha val="48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1" name="Google Shape;3221;p26"/>
          <p:cNvGrpSpPr/>
          <p:nvPr/>
        </p:nvGrpSpPr>
        <p:grpSpPr>
          <a:xfrm>
            <a:off x="6755479" y="3576204"/>
            <a:ext cx="1129918" cy="278457"/>
            <a:chOff x="713231" y="815211"/>
            <a:chExt cx="894914" cy="220542"/>
          </a:xfrm>
        </p:grpSpPr>
        <p:sp>
          <p:nvSpPr>
            <p:cNvPr id="3222" name="Google Shape;3222;p26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6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6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3179;p26">
            <a:extLst>
              <a:ext uri="{FF2B5EF4-FFF2-40B4-BE49-F238E27FC236}">
                <a16:creationId xmlns:a16="http://schemas.microsoft.com/office/drawing/2014/main" id="{F248ADA5-1105-88F0-281C-89D1C83130A8}"/>
              </a:ext>
            </a:extLst>
          </p:cNvPr>
          <p:cNvSpPr txBox="1">
            <a:spLocks/>
          </p:cNvSpPr>
          <p:nvPr/>
        </p:nvSpPr>
        <p:spPr>
          <a:xfrm>
            <a:off x="4264711" y="1367776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3" name="Google Shape;3182;p26">
            <a:extLst>
              <a:ext uri="{FF2B5EF4-FFF2-40B4-BE49-F238E27FC236}">
                <a16:creationId xmlns:a16="http://schemas.microsoft.com/office/drawing/2014/main" id="{10CE05A4-01B8-1E16-C217-65758C671446}"/>
              </a:ext>
            </a:extLst>
          </p:cNvPr>
          <p:cNvSpPr txBox="1">
            <a:spLocks/>
          </p:cNvSpPr>
          <p:nvPr/>
        </p:nvSpPr>
        <p:spPr>
          <a:xfrm>
            <a:off x="3274689" y="3787175"/>
            <a:ext cx="21204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Balance</a:t>
            </a:r>
          </a:p>
        </p:txBody>
      </p:sp>
      <p:sp>
        <p:nvSpPr>
          <p:cNvPr id="4" name="Google Shape;3179;p26">
            <a:extLst>
              <a:ext uri="{FF2B5EF4-FFF2-40B4-BE49-F238E27FC236}">
                <a16:creationId xmlns:a16="http://schemas.microsoft.com/office/drawing/2014/main" id="{3D357ACB-5987-BC46-4357-CF68D4061F27}"/>
              </a:ext>
            </a:extLst>
          </p:cNvPr>
          <p:cNvSpPr txBox="1">
            <a:spLocks/>
          </p:cNvSpPr>
          <p:nvPr/>
        </p:nvSpPr>
        <p:spPr>
          <a:xfrm>
            <a:off x="3695520" y="3167345"/>
            <a:ext cx="860100" cy="4476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accent4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5" name="Google Shape;3182;p26">
            <a:extLst>
              <a:ext uri="{FF2B5EF4-FFF2-40B4-BE49-F238E27FC236}">
                <a16:creationId xmlns:a16="http://schemas.microsoft.com/office/drawing/2014/main" id="{1484FB77-0541-7BD4-B57A-9506C2CCBE8B}"/>
              </a:ext>
            </a:extLst>
          </p:cNvPr>
          <p:cNvSpPr txBox="1">
            <a:spLocks/>
          </p:cNvSpPr>
          <p:nvPr/>
        </p:nvSpPr>
        <p:spPr>
          <a:xfrm>
            <a:off x="4190821" y="1985162"/>
            <a:ext cx="2120400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Core loop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F357AE9E-000B-8653-DD97-F3BF164861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7B0EB232-E733-95F9-156E-C2E42590EDFB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0A61C529-CD9D-DE7E-2A52-9333EFF67C89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DEF9CA30-45D5-01C9-F67B-D5A86A38DDE2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678CFEA4-57B2-4A57-1340-CF1329271432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89005638-5897-332A-A6D6-BDCBE0CF89A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6" y="1103850"/>
            <a:ext cx="5855872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4-Flow: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Flow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is the mental and emotional state where the player is fully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immersed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in the game.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It happens when the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challenge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matches the player's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skill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not too easy (boring),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and not too hard (frustrating).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5E542D52-6A22-705D-C956-B15EBE982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Game </a:t>
            </a:r>
            <a:r>
              <a:rPr lang="en-US" dirty="0">
                <a:solidFill>
                  <a:schemeClr val="tx1"/>
                </a:solidFill>
              </a:rPr>
              <a:t>Balance</a:t>
            </a:r>
          </a:p>
        </p:txBody>
      </p:sp>
      <p:pic>
        <p:nvPicPr>
          <p:cNvPr id="3" name="Picture 2" descr="A graph showing a growth curve&#10;&#10;AI-generated content may be incorrect.">
            <a:extLst>
              <a:ext uri="{FF2B5EF4-FFF2-40B4-BE49-F238E27FC236}">
                <a16:creationId xmlns:a16="http://schemas.microsoft.com/office/drawing/2014/main" id="{9CBB2FE6-3AAF-3450-6BD6-F443826EE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545" y="2142259"/>
            <a:ext cx="3614962" cy="225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75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8638D5C7-61FA-DFC1-91E5-929139587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866E4EA3-C3E9-7DC1-C9B2-A2B0E3AA8DEE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DD9EC8E3-C3C9-1B97-9B14-94A6FA25A0BB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57A18E5E-73C2-C4C6-01B2-0828A70739BD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B6D857E6-1FFE-2972-E285-61C3A1D5778C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4672381D-EA71-617F-5697-9F8543F52B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6" y="1103850"/>
            <a:ext cx="6264580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Goal of Flow:</a:t>
            </a:r>
          </a:p>
          <a:p>
            <a:pPr algn="l" rtl="0" fontAlgn="base">
              <a:buSzPct val="100000"/>
              <a:buFontTx/>
              <a:buChar char="-"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Keep the player in “The Zone” fully focused, deeply engaged, and completely immersed in the game.</a:t>
            </a:r>
          </a:p>
          <a:p>
            <a:pPr algn="l" rtl="0" fontAlgn="base">
              <a:buSzPct val="100000"/>
              <a:buFontTx/>
              <a:buChar char="-"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When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done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right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, the player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loses track of time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because they’re so into the experience.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55487412-1C31-24D0-CBDA-C7FCBDDAF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Game </a:t>
            </a:r>
            <a:r>
              <a:rPr lang="en-US" dirty="0">
                <a:solidFill>
                  <a:schemeClr val="tx1"/>
                </a:solidFill>
              </a:rPr>
              <a:t>Balance</a:t>
            </a:r>
          </a:p>
        </p:txBody>
      </p:sp>
    </p:spTree>
    <p:extLst>
      <p:ext uri="{BB962C8B-B14F-4D97-AF65-F5344CB8AC3E}">
        <p14:creationId xmlns:p14="http://schemas.microsoft.com/office/powerpoint/2010/main" val="1915008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CF31589D-D904-6A6D-D61F-EEDB7E1CC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E560282A-03E6-1B6E-851E-2D1244C62845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EF52A43A-F8EA-B90A-7474-10255C3FE454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DCD51833-1B3E-1283-970C-D9898CC335CD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E9EC60EB-B3C7-88CF-D185-14BF637A1A9E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9FFD5263-DA6F-9463-F32D-2297E37F7F6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6" y="1103850"/>
            <a:ext cx="6264580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How to Achieve Flow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1-Balance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Challenge and Skill: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-Too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hard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→ leads to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frustration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-Too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easy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→ leads to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boredom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accent4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2-Introduce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New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 Challenges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Gradually.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3-Responsive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Gameplay: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The player should feel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fully in control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, with instant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feedback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DEDEBE89-B33C-1441-4D0F-9628A70EA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Game </a:t>
            </a:r>
            <a:r>
              <a:rPr lang="en-US" dirty="0">
                <a:solidFill>
                  <a:schemeClr val="tx1"/>
                </a:solidFill>
              </a:rPr>
              <a:t>Balance</a:t>
            </a:r>
          </a:p>
        </p:txBody>
      </p:sp>
    </p:spTree>
    <p:extLst>
      <p:ext uri="{BB962C8B-B14F-4D97-AF65-F5344CB8AC3E}">
        <p14:creationId xmlns:p14="http://schemas.microsoft.com/office/powerpoint/2010/main" val="203177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91340B79-8E06-20E5-26B2-8D71C920D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DCF22258-C756-9F54-0CAE-BA3B5AAB17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5" y="1103850"/>
            <a:ext cx="8210071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ctr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And Above All... The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Game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 Should Be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Fun</a:t>
            </a:r>
          </a:p>
          <a:p>
            <a:pPr marL="152400" indent="0" algn="ctr" rtl="0" fontAlgn="base">
              <a:buSzPct val="100000"/>
              <a:buNone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No matter how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well-designed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the systems are</a:t>
            </a:r>
          </a:p>
          <a:p>
            <a:pPr marL="152400" indent="0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If the player isn’t having fun, none of it matters.</a:t>
            </a:r>
          </a:p>
          <a:p>
            <a:pPr marL="152400" indent="0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Fun is the ultimate goal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that ties everything</a:t>
            </a:r>
          </a:p>
          <a:p>
            <a:pPr marL="152400" indent="0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together:</a:t>
            </a:r>
          </a:p>
          <a:p>
            <a:pPr marL="152400" indent="0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Objectives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, Flow,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Feedback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, Balance — all should serve the player’s enjoyment.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2AC9B44-E9D3-DF0B-D482-3CA82C27D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3688496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Fun</a:t>
            </a:r>
          </a:p>
        </p:txBody>
      </p:sp>
    </p:spTree>
    <p:extLst>
      <p:ext uri="{BB962C8B-B14F-4D97-AF65-F5344CB8AC3E}">
        <p14:creationId xmlns:p14="http://schemas.microsoft.com/office/powerpoint/2010/main" val="1076348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1">
          <a:extLst>
            <a:ext uri="{FF2B5EF4-FFF2-40B4-BE49-F238E27FC236}">
              <a16:creationId xmlns:a16="http://schemas.microsoft.com/office/drawing/2014/main" id="{B4EB360D-D8AD-129B-7065-B6F80B15C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2" name="Google Shape;4202;p43">
            <a:extLst>
              <a:ext uri="{FF2B5EF4-FFF2-40B4-BE49-F238E27FC236}">
                <a16:creationId xmlns:a16="http://schemas.microsoft.com/office/drawing/2014/main" id="{BFCD3744-D66C-5A5D-A83E-C99D2BD613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246" y="2037865"/>
            <a:ext cx="5379649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Exercise 1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4221" name="Google Shape;4221;p43">
            <a:extLst>
              <a:ext uri="{FF2B5EF4-FFF2-40B4-BE49-F238E27FC236}">
                <a16:creationId xmlns:a16="http://schemas.microsoft.com/office/drawing/2014/main" id="{40E03948-7693-9B4D-38C5-8C051862B4A2}"/>
              </a:ext>
            </a:extLst>
          </p:cNvPr>
          <p:cNvGrpSpPr/>
          <p:nvPr/>
        </p:nvGrpSpPr>
        <p:grpSpPr>
          <a:xfrm>
            <a:off x="805748" y="2571743"/>
            <a:ext cx="1308365" cy="1070069"/>
            <a:chOff x="3294431" y="3820626"/>
            <a:chExt cx="757594" cy="619576"/>
          </a:xfrm>
        </p:grpSpPr>
        <p:sp>
          <p:nvSpPr>
            <p:cNvPr id="4222" name="Google Shape;4222;p43">
              <a:extLst>
                <a:ext uri="{FF2B5EF4-FFF2-40B4-BE49-F238E27FC236}">
                  <a16:creationId xmlns:a16="http://schemas.microsoft.com/office/drawing/2014/main" id="{3000BB54-7F30-C978-556D-FCABF2D9587C}"/>
                </a:ext>
              </a:extLst>
            </p:cNvPr>
            <p:cNvSpPr/>
            <p:nvPr/>
          </p:nvSpPr>
          <p:spPr>
            <a:xfrm>
              <a:off x="3588834" y="3820626"/>
              <a:ext cx="171817" cy="95578"/>
            </a:xfrm>
            <a:custGeom>
              <a:avLst/>
              <a:gdLst/>
              <a:ahLst/>
              <a:cxnLst/>
              <a:rect l="l" t="t" r="r" b="b"/>
              <a:pathLst>
                <a:path w="2150" h="1196" extrusionOk="0">
                  <a:moveTo>
                    <a:pt x="1749" y="0"/>
                  </a:moveTo>
                  <a:cubicBezTo>
                    <a:pt x="1705" y="0"/>
                    <a:pt x="1661" y="9"/>
                    <a:pt x="1618" y="27"/>
                  </a:cubicBezTo>
                  <a:lnTo>
                    <a:pt x="295" y="492"/>
                  </a:lnTo>
                  <a:cubicBezTo>
                    <a:pt x="109" y="559"/>
                    <a:pt x="0" y="761"/>
                    <a:pt x="68" y="947"/>
                  </a:cubicBezTo>
                  <a:cubicBezTo>
                    <a:pt x="120" y="1105"/>
                    <a:pt x="263" y="1196"/>
                    <a:pt x="412" y="1196"/>
                  </a:cubicBezTo>
                  <a:cubicBezTo>
                    <a:pt x="453" y="1196"/>
                    <a:pt x="495" y="1189"/>
                    <a:pt x="535" y="1174"/>
                  </a:cubicBezTo>
                  <a:lnTo>
                    <a:pt x="1858" y="707"/>
                  </a:lnTo>
                  <a:cubicBezTo>
                    <a:pt x="2044" y="639"/>
                    <a:pt x="2150" y="428"/>
                    <a:pt x="2083" y="239"/>
                  </a:cubicBezTo>
                  <a:cubicBezTo>
                    <a:pt x="2033" y="96"/>
                    <a:pt x="1895" y="0"/>
                    <a:pt x="1749" y="0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43">
              <a:extLst>
                <a:ext uri="{FF2B5EF4-FFF2-40B4-BE49-F238E27FC236}">
                  <a16:creationId xmlns:a16="http://schemas.microsoft.com/office/drawing/2014/main" id="{869C184A-D9D6-E360-5850-47D02B62CB63}"/>
                </a:ext>
              </a:extLst>
            </p:cNvPr>
            <p:cNvSpPr/>
            <p:nvPr/>
          </p:nvSpPr>
          <p:spPr>
            <a:xfrm>
              <a:off x="3360759" y="3901019"/>
              <a:ext cx="171817" cy="96138"/>
            </a:xfrm>
            <a:custGeom>
              <a:avLst/>
              <a:gdLst/>
              <a:ahLst/>
              <a:cxnLst/>
              <a:rect l="l" t="t" r="r" b="b"/>
              <a:pathLst>
                <a:path w="2150" h="1203" extrusionOk="0">
                  <a:moveTo>
                    <a:pt x="1730" y="1"/>
                  </a:moveTo>
                  <a:cubicBezTo>
                    <a:pt x="1691" y="1"/>
                    <a:pt x="1652" y="7"/>
                    <a:pt x="1615" y="21"/>
                  </a:cubicBezTo>
                  <a:lnTo>
                    <a:pt x="292" y="501"/>
                  </a:lnTo>
                  <a:cubicBezTo>
                    <a:pt x="106" y="569"/>
                    <a:pt x="0" y="767"/>
                    <a:pt x="67" y="956"/>
                  </a:cubicBezTo>
                  <a:cubicBezTo>
                    <a:pt x="119" y="1105"/>
                    <a:pt x="267" y="1203"/>
                    <a:pt x="419" y="1203"/>
                  </a:cubicBezTo>
                  <a:cubicBezTo>
                    <a:pt x="457" y="1203"/>
                    <a:pt x="495" y="1197"/>
                    <a:pt x="532" y="1184"/>
                  </a:cubicBezTo>
                  <a:lnTo>
                    <a:pt x="1855" y="716"/>
                  </a:lnTo>
                  <a:cubicBezTo>
                    <a:pt x="2041" y="649"/>
                    <a:pt x="2150" y="434"/>
                    <a:pt x="2082" y="248"/>
                  </a:cubicBezTo>
                  <a:cubicBezTo>
                    <a:pt x="2029" y="100"/>
                    <a:pt x="1881" y="1"/>
                    <a:pt x="1730" y="1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43">
              <a:extLst>
                <a:ext uri="{FF2B5EF4-FFF2-40B4-BE49-F238E27FC236}">
                  <a16:creationId xmlns:a16="http://schemas.microsoft.com/office/drawing/2014/main" id="{054A31E0-3A38-4C60-2BE2-035D236E3194}"/>
                </a:ext>
              </a:extLst>
            </p:cNvPr>
            <p:cNvSpPr/>
            <p:nvPr/>
          </p:nvSpPr>
          <p:spPr>
            <a:xfrm>
              <a:off x="3294431" y="3831255"/>
              <a:ext cx="757594" cy="608872"/>
            </a:xfrm>
            <a:custGeom>
              <a:avLst/>
              <a:gdLst/>
              <a:ahLst/>
              <a:cxnLst/>
              <a:rect l="l" t="t" r="r" b="b"/>
              <a:pathLst>
                <a:path w="9480" h="761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626" y="7307"/>
                    <a:pt x="1000" y="7619"/>
                    <a:pt x="1418" y="7619"/>
                  </a:cubicBezTo>
                  <a:cubicBezTo>
                    <a:pt x="1515" y="7619"/>
                    <a:pt x="1613" y="7602"/>
                    <a:pt x="1711" y="7567"/>
                  </a:cubicBezTo>
                  <a:lnTo>
                    <a:pt x="1724" y="7567"/>
                  </a:lnTo>
                  <a:cubicBezTo>
                    <a:pt x="1977" y="7474"/>
                    <a:pt x="2179" y="7275"/>
                    <a:pt x="2259" y="7006"/>
                  </a:cubicBezTo>
                  <a:lnTo>
                    <a:pt x="3098" y="4379"/>
                  </a:lnTo>
                  <a:lnTo>
                    <a:pt x="4380" y="3924"/>
                  </a:lnTo>
                  <a:lnTo>
                    <a:pt x="5648" y="3470"/>
                  </a:lnTo>
                  <a:lnTo>
                    <a:pt x="7971" y="4991"/>
                  </a:lnTo>
                  <a:cubicBezTo>
                    <a:pt x="8110" y="5081"/>
                    <a:pt x="8267" y="5126"/>
                    <a:pt x="8427" y="5126"/>
                  </a:cubicBezTo>
                  <a:cubicBezTo>
                    <a:pt x="8529" y="5126"/>
                    <a:pt x="8631" y="5108"/>
                    <a:pt x="8730" y="5071"/>
                  </a:cubicBezTo>
                  <a:lnTo>
                    <a:pt x="8746" y="5071"/>
                  </a:lnTo>
                  <a:cubicBezTo>
                    <a:pt x="9265" y="4886"/>
                    <a:pt x="9480" y="427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43">
              <a:extLst>
                <a:ext uri="{FF2B5EF4-FFF2-40B4-BE49-F238E27FC236}">
                  <a16:creationId xmlns:a16="http://schemas.microsoft.com/office/drawing/2014/main" id="{A3A42ABC-631C-4AAA-72CF-4E031E6EA4DA}"/>
                </a:ext>
              </a:extLst>
            </p:cNvPr>
            <p:cNvSpPr/>
            <p:nvPr/>
          </p:nvSpPr>
          <p:spPr>
            <a:xfrm>
              <a:off x="3806439" y="3959277"/>
              <a:ext cx="55621" cy="49068"/>
            </a:xfrm>
            <a:custGeom>
              <a:avLst/>
              <a:gdLst/>
              <a:ahLst/>
              <a:cxnLst/>
              <a:rect l="l" t="t" r="r" b="b"/>
              <a:pathLst>
                <a:path w="696" h="614" extrusionOk="0">
                  <a:moveTo>
                    <a:pt x="352" y="0"/>
                  </a:moveTo>
                  <a:cubicBezTo>
                    <a:pt x="285" y="0"/>
                    <a:pt x="217" y="22"/>
                    <a:pt x="161" y="67"/>
                  </a:cubicBezTo>
                  <a:cubicBezTo>
                    <a:pt x="29" y="160"/>
                    <a:pt x="0" y="359"/>
                    <a:pt x="109" y="493"/>
                  </a:cubicBezTo>
                  <a:cubicBezTo>
                    <a:pt x="171" y="572"/>
                    <a:pt x="260" y="613"/>
                    <a:pt x="350" y="613"/>
                  </a:cubicBezTo>
                  <a:cubicBezTo>
                    <a:pt x="414" y="613"/>
                    <a:pt x="479" y="592"/>
                    <a:pt x="535" y="548"/>
                  </a:cubicBezTo>
                  <a:cubicBezTo>
                    <a:pt x="670" y="455"/>
                    <a:pt x="696" y="253"/>
                    <a:pt x="603" y="118"/>
                  </a:cubicBezTo>
                  <a:cubicBezTo>
                    <a:pt x="541" y="42"/>
                    <a:pt x="447" y="0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3">
              <a:extLst>
                <a:ext uri="{FF2B5EF4-FFF2-40B4-BE49-F238E27FC236}">
                  <a16:creationId xmlns:a16="http://schemas.microsoft.com/office/drawing/2014/main" id="{33C265BF-A0BA-C412-1999-B7E28E648EB9}"/>
                </a:ext>
              </a:extLst>
            </p:cNvPr>
            <p:cNvSpPr/>
            <p:nvPr/>
          </p:nvSpPr>
          <p:spPr>
            <a:xfrm>
              <a:off x="3744746" y="3961434"/>
              <a:ext cx="55381" cy="49148"/>
            </a:xfrm>
            <a:custGeom>
              <a:avLst/>
              <a:gdLst/>
              <a:ahLst/>
              <a:cxnLst/>
              <a:rect l="l" t="t" r="r" b="b"/>
              <a:pathLst>
                <a:path w="693" h="615" extrusionOk="0">
                  <a:moveTo>
                    <a:pt x="345" y="0"/>
                  </a:moveTo>
                  <a:cubicBezTo>
                    <a:pt x="280" y="0"/>
                    <a:pt x="215" y="22"/>
                    <a:pt x="161" y="66"/>
                  </a:cubicBezTo>
                  <a:cubicBezTo>
                    <a:pt x="13" y="172"/>
                    <a:pt x="0" y="361"/>
                    <a:pt x="93" y="492"/>
                  </a:cubicBezTo>
                  <a:cubicBezTo>
                    <a:pt x="157" y="573"/>
                    <a:pt x="251" y="614"/>
                    <a:pt x="347" y="614"/>
                  </a:cubicBezTo>
                  <a:cubicBezTo>
                    <a:pt x="410" y="614"/>
                    <a:pt x="475" y="596"/>
                    <a:pt x="532" y="559"/>
                  </a:cubicBezTo>
                  <a:cubicBezTo>
                    <a:pt x="667" y="453"/>
                    <a:pt x="692" y="252"/>
                    <a:pt x="587" y="120"/>
                  </a:cubicBezTo>
                  <a:cubicBezTo>
                    <a:pt x="525" y="42"/>
                    <a:pt x="435" y="0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3">
              <a:extLst>
                <a:ext uri="{FF2B5EF4-FFF2-40B4-BE49-F238E27FC236}">
                  <a16:creationId xmlns:a16="http://schemas.microsoft.com/office/drawing/2014/main" id="{BCF8E4DD-A6DF-4918-ADB2-2801EC79DF23}"/>
                </a:ext>
              </a:extLst>
            </p:cNvPr>
            <p:cNvSpPr/>
            <p:nvPr/>
          </p:nvSpPr>
          <p:spPr>
            <a:xfrm>
              <a:off x="3767042" y="3905974"/>
              <a:ext cx="55621" cy="50107"/>
            </a:xfrm>
            <a:custGeom>
              <a:avLst/>
              <a:gdLst/>
              <a:ahLst/>
              <a:cxnLst/>
              <a:rect l="l" t="t" r="r" b="b"/>
              <a:pathLst>
                <a:path w="696" h="627" extrusionOk="0">
                  <a:moveTo>
                    <a:pt x="346" y="0"/>
                  </a:moveTo>
                  <a:cubicBezTo>
                    <a:pt x="281" y="0"/>
                    <a:pt x="215" y="21"/>
                    <a:pt x="160" y="65"/>
                  </a:cubicBezTo>
                  <a:cubicBezTo>
                    <a:pt x="29" y="174"/>
                    <a:pt x="0" y="359"/>
                    <a:pt x="109" y="507"/>
                  </a:cubicBezTo>
                  <a:cubicBezTo>
                    <a:pt x="163" y="585"/>
                    <a:pt x="253" y="627"/>
                    <a:pt x="345" y="627"/>
                  </a:cubicBezTo>
                  <a:cubicBezTo>
                    <a:pt x="412" y="627"/>
                    <a:pt x="479" y="605"/>
                    <a:pt x="535" y="561"/>
                  </a:cubicBezTo>
                  <a:cubicBezTo>
                    <a:pt x="670" y="452"/>
                    <a:pt x="695" y="266"/>
                    <a:pt x="590" y="132"/>
                  </a:cubicBezTo>
                  <a:cubicBezTo>
                    <a:pt x="533" y="45"/>
                    <a:pt x="440" y="0"/>
                    <a:pt x="346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3">
              <a:extLst>
                <a:ext uri="{FF2B5EF4-FFF2-40B4-BE49-F238E27FC236}">
                  <a16:creationId xmlns:a16="http://schemas.microsoft.com/office/drawing/2014/main" id="{B632B868-9020-9FE8-33D9-51AB309FC3FB}"/>
                </a:ext>
              </a:extLst>
            </p:cNvPr>
            <p:cNvSpPr/>
            <p:nvPr/>
          </p:nvSpPr>
          <p:spPr>
            <a:xfrm>
              <a:off x="3703990" y="3909011"/>
              <a:ext cx="56660" cy="49148"/>
            </a:xfrm>
            <a:custGeom>
              <a:avLst/>
              <a:gdLst/>
              <a:ahLst/>
              <a:cxnLst/>
              <a:rect l="l" t="t" r="r" b="b"/>
              <a:pathLst>
                <a:path w="709" h="615" extrusionOk="0">
                  <a:moveTo>
                    <a:pt x="349" y="0"/>
                  </a:moveTo>
                  <a:cubicBezTo>
                    <a:pt x="285" y="0"/>
                    <a:pt x="220" y="18"/>
                    <a:pt x="161" y="55"/>
                  </a:cubicBezTo>
                  <a:cubicBezTo>
                    <a:pt x="30" y="161"/>
                    <a:pt x="1" y="363"/>
                    <a:pt x="110" y="494"/>
                  </a:cubicBezTo>
                  <a:cubicBezTo>
                    <a:pt x="172" y="573"/>
                    <a:pt x="260" y="614"/>
                    <a:pt x="350" y="614"/>
                  </a:cubicBezTo>
                  <a:cubicBezTo>
                    <a:pt x="415" y="614"/>
                    <a:pt x="480" y="593"/>
                    <a:pt x="536" y="549"/>
                  </a:cubicBezTo>
                  <a:cubicBezTo>
                    <a:pt x="683" y="443"/>
                    <a:pt x="709" y="254"/>
                    <a:pt x="603" y="123"/>
                  </a:cubicBezTo>
                  <a:cubicBezTo>
                    <a:pt x="540" y="42"/>
                    <a:pt x="446" y="0"/>
                    <a:pt x="349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3">
              <a:extLst>
                <a:ext uri="{FF2B5EF4-FFF2-40B4-BE49-F238E27FC236}">
                  <a16:creationId xmlns:a16="http://schemas.microsoft.com/office/drawing/2014/main" id="{20F0614D-6A2B-405B-CF78-15AA95E65DFB}"/>
                </a:ext>
              </a:extLst>
            </p:cNvPr>
            <p:cNvSpPr/>
            <p:nvPr/>
          </p:nvSpPr>
          <p:spPr>
            <a:xfrm>
              <a:off x="3305139" y="4122301"/>
              <a:ext cx="205941" cy="317822"/>
            </a:xfrm>
            <a:custGeom>
              <a:avLst/>
              <a:gdLst/>
              <a:ahLst/>
              <a:cxnLst/>
              <a:rect l="l" t="t" r="r" b="b"/>
              <a:pathLst>
                <a:path w="2577" h="3977" extrusionOk="0">
                  <a:moveTo>
                    <a:pt x="1" y="1"/>
                  </a:moveTo>
                  <a:lnTo>
                    <a:pt x="427" y="3233"/>
                  </a:lnTo>
                  <a:cubicBezTo>
                    <a:pt x="492" y="3665"/>
                    <a:pt x="866" y="3977"/>
                    <a:pt x="1284" y="3977"/>
                  </a:cubicBezTo>
                  <a:cubicBezTo>
                    <a:pt x="1381" y="3977"/>
                    <a:pt x="1479" y="3960"/>
                    <a:pt x="1577" y="3925"/>
                  </a:cubicBezTo>
                  <a:lnTo>
                    <a:pt x="1590" y="3925"/>
                  </a:lnTo>
                  <a:cubicBezTo>
                    <a:pt x="1843" y="3832"/>
                    <a:pt x="2045" y="3633"/>
                    <a:pt x="2125" y="3364"/>
                  </a:cubicBezTo>
                  <a:lnTo>
                    <a:pt x="2577" y="1939"/>
                  </a:lnTo>
                  <a:cubicBezTo>
                    <a:pt x="1164" y="1577"/>
                    <a:pt x="388" y="64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3">
              <a:extLst>
                <a:ext uri="{FF2B5EF4-FFF2-40B4-BE49-F238E27FC236}">
                  <a16:creationId xmlns:a16="http://schemas.microsoft.com/office/drawing/2014/main" id="{89CE39B3-6329-A70B-56D2-6929FAF09647}"/>
                </a:ext>
              </a:extLst>
            </p:cNvPr>
            <p:cNvSpPr/>
            <p:nvPr/>
          </p:nvSpPr>
          <p:spPr>
            <a:xfrm>
              <a:off x="3830014" y="3910050"/>
              <a:ext cx="222004" cy="330848"/>
            </a:xfrm>
            <a:custGeom>
              <a:avLst/>
              <a:gdLst/>
              <a:ahLst/>
              <a:cxnLst/>
              <a:rect l="l" t="t" r="r" b="b"/>
              <a:pathLst>
                <a:path w="2778" h="4140" extrusionOk="0">
                  <a:moveTo>
                    <a:pt x="763" y="1"/>
                  </a:moveTo>
                  <a:lnTo>
                    <a:pt x="763" y="1"/>
                  </a:lnTo>
                  <a:cubicBezTo>
                    <a:pt x="881" y="734"/>
                    <a:pt x="881" y="1977"/>
                    <a:pt x="0" y="3166"/>
                  </a:cubicBezTo>
                  <a:lnTo>
                    <a:pt x="1269" y="4005"/>
                  </a:lnTo>
                  <a:cubicBezTo>
                    <a:pt x="1408" y="4095"/>
                    <a:pt x="1565" y="4140"/>
                    <a:pt x="1725" y="4140"/>
                  </a:cubicBezTo>
                  <a:cubicBezTo>
                    <a:pt x="1827" y="4140"/>
                    <a:pt x="1929" y="4122"/>
                    <a:pt x="2028" y="4085"/>
                  </a:cubicBezTo>
                  <a:lnTo>
                    <a:pt x="2044" y="4085"/>
                  </a:lnTo>
                  <a:cubicBezTo>
                    <a:pt x="2563" y="3900"/>
                    <a:pt x="2778" y="3284"/>
                    <a:pt x="2496" y="2817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3">
              <a:extLst>
                <a:ext uri="{FF2B5EF4-FFF2-40B4-BE49-F238E27FC236}">
                  <a16:creationId xmlns:a16="http://schemas.microsoft.com/office/drawing/2014/main" id="{0EC02854-61E5-145B-AAE5-E16E4C14C9E9}"/>
                </a:ext>
              </a:extLst>
            </p:cNvPr>
            <p:cNvSpPr/>
            <p:nvPr/>
          </p:nvSpPr>
          <p:spPr>
            <a:xfrm>
              <a:off x="3584758" y="4035275"/>
              <a:ext cx="61774" cy="32445"/>
            </a:xfrm>
            <a:custGeom>
              <a:avLst/>
              <a:gdLst/>
              <a:ahLst/>
              <a:cxnLst/>
              <a:rect l="l" t="t" r="r" b="b"/>
              <a:pathLst>
                <a:path w="773" h="406" extrusionOk="0">
                  <a:moveTo>
                    <a:pt x="643" y="0"/>
                  </a:moveTo>
                  <a:cubicBezTo>
                    <a:pt x="628" y="0"/>
                    <a:pt x="613" y="3"/>
                    <a:pt x="599" y="10"/>
                  </a:cubicBezTo>
                  <a:lnTo>
                    <a:pt x="93" y="183"/>
                  </a:lnTo>
                  <a:cubicBezTo>
                    <a:pt x="39" y="209"/>
                    <a:pt x="0" y="276"/>
                    <a:pt x="26" y="330"/>
                  </a:cubicBezTo>
                  <a:cubicBezTo>
                    <a:pt x="46" y="373"/>
                    <a:pt x="91" y="406"/>
                    <a:pt x="136" y="406"/>
                  </a:cubicBezTo>
                  <a:cubicBezTo>
                    <a:pt x="149" y="406"/>
                    <a:pt x="161" y="403"/>
                    <a:pt x="173" y="398"/>
                  </a:cubicBezTo>
                  <a:lnTo>
                    <a:pt x="679" y="225"/>
                  </a:lnTo>
                  <a:cubicBezTo>
                    <a:pt x="734" y="196"/>
                    <a:pt x="772" y="129"/>
                    <a:pt x="747" y="77"/>
                  </a:cubicBezTo>
                  <a:cubicBezTo>
                    <a:pt x="728" y="27"/>
                    <a:pt x="685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3">
              <a:extLst>
                <a:ext uri="{FF2B5EF4-FFF2-40B4-BE49-F238E27FC236}">
                  <a16:creationId xmlns:a16="http://schemas.microsoft.com/office/drawing/2014/main" id="{E7073B9A-BCA5-96CD-9193-FAEFC848BC1F}"/>
                </a:ext>
              </a:extLst>
            </p:cNvPr>
            <p:cNvSpPr/>
            <p:nvPr/>
          </p:nvSpPr>
          <p:spPr>
            <a:xfrm>
              <a:off x="3569654" y="3993000"/>
              <a:ext cx="60975" cy="33085"/>
            </a:xfrm>
            <a:custGeom>
              <a:avLst/>
              <a:gdLst/>
              <a:ahLst/>
              <a:cxnLst/>
              <a:rect l="l" t="t" r="r" b="b"/>
              <a:pathLst>
                <a:path w="763" h="414" extrusionOk="0">
                  <a:moveTo>
                    <a:pt x="631" y="1"/>
                  </a:moveTo>
                  <a:cubicBezTo>
                    <a:pt x="621" y="1"/>
                    <a:pt x="612" y="2"/>
                    <a:pt x="602" y="4"/>
                  </a:cubicBezTo>
                  <a:lnTo>
                    <a:pt x="96" y="193"/>
                  </a:lnTo>
                  <a:cubicBezTo>
                    <a:pt x="42" y="206"/>
                    <a:pt x="0" y="273"/>
                    <a:pt x="29" y="337"/>
                  </a:cubicBezTo>
                  <a:cubicBezTo>
                    <a:pt x="39" y="379"/>
                    <a:pt x="82" y="414"/>
                    <a:pt x="131" y="414"/>
                  </a:cubicBezTo>
                  <a:cubicBezTo>
                    <a:pt x="146" y="414"/>
                    <a:pt x="161" y="411"/>
                    <a:pt x="176" y="404"/>
                  </a:cubicBezTo>
                  <a:lnTo>
                    <a:pt x="682" y="219"/>
                  </a:lnTo>
                  <a:cubicBezTo>
                    <a:pt x="737" y="206"/>
                    <a:pt x="763" y="139"/>
                    <a:pt x="750" y="71"/>
                  </a:cubicBezTo>
                  <a:cubicBezTo>
                    <a:pt x="726" y="26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3">
              <a:extLst>
                <a:ext uri="{FF2B5EF4-FFF2-40B4-BE49-F238E27FC236}">
                  <a16:creationId xmlns:a16="http://schemas.microsoft.com/office/drawing/2014/main" id="{BB466CF3-9245-33CA-68E9-50950249763B}"/>
                </a:ext>
              </a:extLst>
            </p:cNvPr>
            <p:cNvSpPr/>
            <p:nvPr/>
          </p:nvSpPr>
          <p:spPr>
            <a:xfrm>
              <a:off x="3844798" y="3949527"/>
              <a:ext cx="195472" cy="291370"/>
            </a:xfrm>
            <a:custGeom>
              <a:avLst/>
              <a:gdLst/>
              <a:ahLst/>
              <a:cxnLst/>
              <a:rect l="l" t="t" r="r" b="b"/>
              <a:pathLst>
                <a:path w="2446" h="3646" extrusionOk="0">
                  <a:moveTo>
                    <a:pt x="882" y="0"/>
                  </a:moveTo>
                  <a:lnTo>
                    <a:pt x="882" y="0"/>
                  </a:lnTo>
                  <a:cubicBezTo>
                    <a:pt x="962" y="843"/>
                    <a:pt x="869" y="2002"/>
                    <a:pt x="1" y="2790"/>
                  </a:cubicBezTo>
                  <a:lnTo>
                    <a:pt x="1084" y="3511"/>
                  </a:lnTo>
                  <a:cubicBezTo>
                    <a:pt x="1223" y="3601"/>
                    <a:pt x="1380" y="3646"/>
                    <a:pt x="1540" y="3646"/>
                  </a:cubicBezTo>
                  <a:cubicBezTo>
                    <a:pt x="1642" y="3646"/>
                    <a:pt x="1744" y="3628"/>
                    <a:pt x="1843" y="3591"/>
                  </a:cubicBezTo>
                  <a:lnTo>
                    <a:pt x="1859" y="3591"/>
                  </a:lnTo>
                  <a:cubicBezTo>
                    <a:pt x="2231" y="3460"/>
                    <a:pt x="2445" y="3124"/>
                    <a:pt x="2432" y="2778"/>
                  </a:cubicBezTo>
                  <a:lnTo>
                    <a:pt x="2432" y="2710"/>
                  </a:lnTo>
                  <a:cubicBezTo>
                    <a:pt x="2432" y="2659"/>
                    <a:pt x="2420" y="2605"/>
                    <a:pt x="2404" y="2550"/>
                  </a:cubicBezTo>
                  <a:lnTo>
                    <a:pt x="2404" y="2537"/>
                  </a:lnTo>
                  <a:cubicBezTo>
                    <a:pt x="2404" y="2525"/>
                    <a:pt x="2391" y="2512"/>
                    <a:pt x="2391" y="2499"/>
                  </a:cubicBezTo>
                  <a:lnTo>
                    <a:pt x="2378" y="2483"/>
                  </a:lnTo>
                  <a:cubicBezTo>
                    <a:pt x="2378" y="2470"/>
                    <a:pt x="2378" y="2457"/>
                    <a:pt x="2365" y="2444"/>
                  </a:cubicBezTo>
                  <a:lnTo>
                    <a:pt x="2365" y="2432"/>
                  </a:lnTo>
                  <a:cubicBezTo>
                    <a:pt x="2352" y="2419"/>
                    <a:pt x="2352" y="2403"/>
                    <a:pt x="2352" y="2390"/>
                  </a:cubicBezTo>
                  <a:cubicBezTo>
                    <a:pt x="2340" y="2390"/>
                    <a:pt x="2340" y="2377"/>
                    <a:pt x="2340" y="2377"/>
                  </a:cubicBezTo>
                  <a:cubicBezTo>
                    <a:pt x="2324" y="2364"/>
                    <a:pt x="2324" y="2339"/>
                    <a:pt x="2311" y="2323"/>
                  </a:cubicBezTo>
                  <a:lnTo>
                    <a:pt x="2243" y="2217"/>
                  </a:lnTo>
                  <a:lnTo>
                    <a:pt x="882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3">
              <a:extLst>
                <a:ext uri="{FF2B5EF4-FFF2-40B4-BE49-F238E27FC236}">
                  <a16:creationId xmlns:a16="http://schemas.microsoft.com/office/drawing/2014/main" id="{6B171306-FBF1-618C-501C-BA537AB13A3A}"/>
                </a:ext>
              </a:extLst>
            </p:cNvPr>
            <p:cNvSpPr/>
            <p:nvPr/>
          </p:nvSpPr>
          <p:spPr>
            <a:xfrm>
              <a:off x="3310573" y="4162977"/>
              <a:ext cx="196431" cy="277225"/>
            </a:xfrm>
            <a:custGeom>
              <a:avLst/>
              <a:gdLst/>
              <a:ahLst/>
              <a:cxnLst/>
              <a:rect l="l" t="t" r="r" b="b"/>
              <a:pathLst>
                <a:path w="2458" h="3469" extrusionOk="0">
                  <a:moveTo>
                    <a:pt x="0" y="1"/>
                  </a:moveTo>
                  <a:lnTo>
                    <a:pt x="346" y="2589"/>
                  </a:lnTo>
                  <a:lnTo>
                    <a:pt x="359" y="2724"/>
                  </a:lnTo>
                  <a:cubicBezTo>
                    <a:pt x="359" y="2737"/>
                    <a:pt x="375" y="2750"/>
                    <a:pt x="375" y="2775"/>
                  </a:cubicBezTo>
                  <a:lnTo>
                    <a:pt x="375" y="2791"/>
                  </a:lnTo>
                  <a:cubicBezTo>
                    <a:pt x="375" y="2804"/>
                    <a:pt x="388" y="2817"/>
                    <a:pt x="388" y="2830"/>
                  </a:cubicBezTo>
                  <a:lnTo>
                    <a:pt x="388" y="2842"/>
                  </a:lnTo>
                  <a:cubicBezTo>
                    <a:pt x="401" y="2855"/>
                    <a:pt x="401" y="2871"/>
                    <a:pt x="401" y="2884"/>
                  </a:cubicBezTo>
                  <a:lnTo>
                    <a:pt x="413" y="2897"/>
                  </a:lnTo>
                  <a:cubicBezTo>
                    <a:pt x="413" y="2910"/>
                    <a:pt x="413" y="2923"/>
                    <a:pt x="426" y="2935"/>
                  </a:cubicBezTo>
                  <a:lnTo>
                    <a:pt x="426" y="2951"/>
                  </a:lnTo>
                  <a:cubicBezTo>
                    <a:pt x="455" y="3003"/>
                    <a:pt x="481" y="3057"/>
                    <a:pt x="506" y="3096"/>
                  </a:cubicBezTo>
                  <a:cubicBezTo>
                    <a:pt x="519" y="3112"/>
                    <a:pt x="535" y="3124"/>
                    <a:pt x="548" y="3137"/>
                  </a:cubicBezTo>
                  <a:cubicBezTo>
                    <a:pt x="703" y="3342"/>
                    <a:pt x="953" y="3469"/>
                    <a:pt x="1218" y="3469"/>
                  </a:cubicBezTo>
                  <a:cubicBezTo>
                    <a:pt x="1314" y="3469"/>
                    <a:pt x="1413" y="3452"/>
                    <a:pt x="1509" y="3416"/>
                  </a:cubicBezTo>
                  <a:lnTo>
                    <a:pt x="1522" y="3416"/>
                  </a:lnTo>
                  <a:cubicBezTo>
                    <a:pt x="1775" y="3323"/>
                    <a:pt x="1977" y="3124"/>
                    <a:pt x="2057" y="2855"/>
                  </a:cubicBezTo>
                  <a:lnTo>
                    <a:pt x="2457" y="1628"/>
                  </a:lnTo>
                  <a:cubicBezTo>
                    <a:pt x="1282" y="1561"/>
                    <a:pt x="481" y="722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3">
              <a:extLst>
                <a:ext uri="{FF2B5EF4-FFF2-40B4-BE49-F238E27FC236}">
                  <a16:creationId xmlns:a16="http://schemas.microsoft.com/office/drawing/2014/main" id="{4404DB47-6BBD-C4D1-CDFA-93F3A74CE0A5}"/>
                </a:ext>
              </a:extLst>
            </p:cNvPr>
            <p:cNvSpPr/>
            <p:nvPr/>
          </p:nvSpPr>
          <p:spPr>
            <a:xfrm>
              <a:off x="3294431" y="3831255"/>
              <a:ext cx="744808" cy="582500"/>
            </a:xfrm>
            <a:custGeom>
              <a:avLst/>
              <a:gdLst/>
              <a:ahLst/>
              <a:cxnLst/>
              <a:rect l="l" t="t" r="r" b="b"/>
              <a:pathLst>
                <a:path w="9320" h="728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590" y="7035"/>
                    <a:pt x="657" y="7182"/>
                    <a:pt x="750" y="7288"/>
                  </a:cubicBezTo>
                  <a:lnTo>
                    <a:pt x="295" y="3870"/>
                  </a:lnTo>
                  <a:cubicBezTo>
                    <a:pt x="202" y="3136"/>
                    <a:pt x="628" y="2428"/>
                    <a:pt x="1323" y="2188"/>
                  </a:cubicBezTo>
                  <a:lnTo>
                    <a:pt x="3486" y="1416"/>
                  </a:lnTo>
                  <a:lnTo>
                    <a:pt x="5648" y="654"/>
                  </a:lnTo>
                  <a:cubicBezTo>
                    <a:pt x="5824" y="591"/>
                    <a:pt x="6004" y="561"/>
                    <a:pt x="6181" y="561"/>
                  </a:cubicBezTo>
                  <a:cubicBezTo>
                    <a:pt x="6716" y="561"/>
                    <a:pt x="7225" y="835"/>
                    <a:pt x="7516" y="1307"/>
                  </a:cubicBezTo>
                  <a:lnTo>
                    <a:pt x="9319" y="4258"/>
                  </a:lnTo>
                  <a:cubicBezTo>
                    <a:pt x="9319" y="4097"/>
                    <a:pt x="9278" y="395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3">
              <a:extLst>
                <a:ext uri="{FF2B5EF4-FFF2-40B4-BE49-F238E27FC236}">
                  <a16:creationId xmlns:a16="http://schemas.microsoft.com/office/drawing/2014/main" id="{C0450ADC-17CF-1745-7C1F-13DBD9356A3D}"/>
                </a:ext>
              </a:extLst>
            </p:cNvPr>
            <p:cNvSpPr/>
            <p:nvPr/>
          </p:nvSpPr>
          <p:spPr>
            <a:xfrm>
              <a:off x="3338224" y="4063644"/>
              <a:ext cx="713801" cy="376480"/>
            </a:xfrm>
            <a:custGeom>
              <a:avLst/>
              <a:gdLst/>
              <a:ahLst/>
              <a:cxnLst/>
              <a:rect l="l" t="t" r="r" b="b"/>
              <a:pathLst>
                <a:path w="8932" h="4711" extrusionOk="0">
                  <a:moveTo>
                    <a:pt x="4914" y="1"/>
                  </a:moveTo>
                  <a:lnTo>
                    <a:pt x="3633" y="456"/>
                  </a:lnTo>
                  <a:lnTo>
                    <a:pt x="2630" y="802"/>
                  </a:lnTo>
                  <a:cubicBezTo>
                    <a:pt x="2457" y="869"/>
                    <a:pt x="2323" y="1016"/>
                    <a:pt x="2271" y="1189"/>
                  </a:cubicBezTo>
                  <a:lnTo>
                    <a:pt x="1509" y="3554"/>
                  </a:lnTo>
                  <a:cubicBezTo>
                    <a:pt x="1429" y="3807"/>
                    <a:pt x="1230" y="4005"/>
                    <a:pt x="974" y="4098"/>
                  </a:cubicBezTo>
                  <a:lnTo>
                    <a:pt x="961" y="4098"/>
                  </a:lnTo>
                  <a:cubicBezTo>
                    <a:pt x="865" y="4134"/>
                    <a:pt x="766" y="4151"/>
                    <a:pt x="670" y="4151"/>
                  </a:cubicBezTo>
                  <a:cubicBezTo>
                    <a:pt x="407" y="4151"/>
                    <a:pt x="157" y="4027"/>
                    <a:pt x="0" y="3832"/>
                  </a:cubicBezTo>
                  <a:lnTo>
                    <a:pt x="0" y="3832"/>
                  </a:lnTo>
                  <a:lnTo>
                    <a:pt x="13" y="3967"/>
                  </a:lnTo>
                  <a:cubicBezTo>
                    <a:pt x="78" y="4399"/>
                    <a:pt x="452" y="4711"/>
                    <a:pt x="870" y="4711"/>
                  </a:cubicBezTo>
                  <a:cubicBezTo>
                    <a:pt x="967" y="4711"/>
                    <a:pt x="1065" y="4694"/>
                    <a:pt x="1163" y="4659"/>
                  </a:cubicBezTo>
                  <a:lnTo>
                    <a:pt x="1176" y="4659"/>
                  </a:lnTo>
                  <a:cubicBezTo>
                    <a:pt x="1429" y="4566"/>
                    <a:pt x="1631" y="4367"/>
                    <a:pt x="1711" y="4114"/>
                  </a:cubicBezTo>
                  <a:lnTo>
                    <a:pt x="2550" y="1471"/>
                  </a:lnTo>
                  <a:lnTo>
                    <a:pt x="3832" y="1016"/>
                  </a:lnTo>
                  <a:lnTo>
                    <a:pt x="5100" y="562"/>
                  </a:lnTo>
                  <a:lnTo>
                    <a:pt x="7423" y="2083"/>
                  </a:lnTo>
                  <a:cubicBezTo>
                    <a:pt x="7562" y="2173"/>
                    <a:pt x="7719" y="2218"/>
                    <a:pt x="7879" y="2218"/>
                  </a:cubicBezTo>
                  <a:cubicBezTo>
                    <a:pt x="7981" y="2218"/>
                    <a:pt x="8083" y="2200"/>
                    <a:pt x="8182" y="2163"/>
                  </a:cubicBezTo>
                  <a:lnTo>
                    <a:pt x="8198" y="2163"/>
                  </a:lnTo>
                  <a:cubicBezTo>
                    <a:pt x="8717" y="1978"/>
                    <a:pt x="8932" y="1362"/>
                    <a:pt x="8650" y="895"/>
                  </a:cubicBezTo>
                  <a:lnTo>
                    <a:pt x="8582" y="789"/>
                  </a:lnTo>
                  <a:cubicBezTo>
                    <a:pt x="8582" y="1135"/>
                    <a:pt x="8371" y="1484"/>
                    <a:pt x="8009" y="1603"/>
                  </a:cubicBezTo>
                  <a:lnTo>
                    <a:pt x="7983" y="1616"/>
                  </a:lnTo>
                  <a:cubicBezTo>
                    <a:pt x="7890" y="1645"/>
                    <a:pt x="7793" y="1660"/>
                    <a:pt x="7696" y="1660"/>
                  </a:cubicBezTo>
                  <a:cubicBezTo>
                    <a:pt x="7530" y="1660"/>
                    <a:pt x="7365" y="1616"/>
                    <a:pt x="7221" y="1523"/>
                  </a:cubicBezTo>
                  <a:lnTo>
                    <a:pt x="4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3">
              <a:extLst>
                <a:ext uri="{FF2B5EF4-FFF2-40B4-BE49-F238E27FC236}">
                  <a16:creationId xmlns:a16="http://schemas.microsoft.com/office/drawing/2014/main" id="{7B540105-1596-C934-06FD-9739D6148BE9}"/>
                </a:ext>
              </a:extLst>
            </p:cNvPr>
            <p:cNvSpPr/>
            <p:nvPr/>
          </p:nvSpPr>
          <p:spPr>
            <a:xfrm>
              <a:off x="3636942" y="4062765"/>
              <a:ext cx="155754" cy="83192"/>
            </a:xfrm>
            <a:custGeom>
              <a:avLst/>
              <a:gdLst/>
              <a:ahLst/>
              <a:cxnLst/>
              <a:rect l="l" t="t" r="r" b="b"/>
              <a:pathLst>
                <a:path w="1949" h="1041" extrusionOk="0">
                  <a:moveTo>
                    <a:pt x="985" y="1"/>
                  </a:moveTo>
                  <a:cubicBezTo>
                    <a:pt x="880" y="1"/>
                    <a:pt x="773" y="18"/>
                    <a:pt x="667" y="54"/>
                  </a:cubicBezTo>
                  <a:cubicBezTo>
                    <a:pt x="254" y="214"/>
                    <a:pt x="1" y="614"/>
                    <a:pt x="39" y="1040"/>
                  </a:cubicBezTo>
                  <a:lnTo>
                    <a:pt x="94" y="1027"/>
                  </a:lnTo>
                  <a:lnTo>
                    <a:pt x="1362" y="573"/>
                  </a:lnTo>
                  <a:lnTo>
                    <a:pt x="1948" y="960"/>
                  </a:lnTo>
                  <a:cubicBezTo>
                    <a:pt x="1948" y="854"/>
                    <a:pt x="1936" y="746"/>
                    <a:pt x="1897" y="640"/>
                  </a:cubicBezTo>
                  <a:cubicBezTo>
                    <a:pt x="1758" y="249"/>
                    <a:pt x="1386" y="1"/>
                    <a:pt x="985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3">
              <a:extLst>
                <a:ext uri="{FF2B5EF4-FFF2-40B4-BE49-F238E27FC236}">
                  <a16:creationId xmlns:a16="http://schemas.microsoft.com/office/drawing/2014/main" id="{020DD245-9AAE-BFDF-E290-7D6F7BC20136}"/>
                </a:ext>
              </a:extLst>
            </p:cNvPr>
            <p:cNvSpPr/>
            <p:nvPr/>
          </p:nvSpPr>
          <p:spPr>
            <a:xfrm>
              <a:off x="3651806" y="4037113"/>
              <a:ext cx="172856" cy="153597"/>
            </a:xfrm>
            <a:custGeom>
              <a:avLst/>
              <a:gdLst/>
              <a:ahLst/>
              <a:cxnLst/>
              <a:rect l="l" t="t" r="r" b="b"/>
              <a:pathLst>
                <a:path w="2163" h="1922" extrusionOk="0">
                  <a:moveTo>
                    <a:pt x="1087" y="0"/>
                  </a:moveTo>
                  <a:cubicBezTo>
                    <a:pt x="980" y="0"/>
                    <a:pt x="870" y="18"/>
                    <a:pt x="763" y="54"/>
                  </a:cubicBezTo>
                  <a:cubicBezTo>
                    <a:pt x="270" y="227"/>
                    <a:pt x="0" y="788"/>
                    <a:pt x="173" y="1281"/>
                  </a:cubicBezTo>
                  <a:cubicBezTo>
                    <a:pt x="323" y="1672"/>
                    <a:pt x="697" y="1922"/>
                    <a:pt x="1091" y="1922"/>
                  </a:cubicBezTo>
                  <a:cubicBezTo>
                    <a:pt x="1195" y="1922"/>
                    <a:pt x="1301" y="1904"/>
                    <a:pt x="1404" y="1867"/>
                  </a:cubicBezTo>
                  <a:cubicBezTo>
                    <a:pt x="1910" y="1694"/>
                    <a:pt x="2163" y="1134"/>
                    <a:pt x="1990" y="640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3">
              <a:extLst>
                <a:ext uri="{FF2B5EF4-FFF2-40B4-BE49-F238E27FC236}">
                  <a16:creationId xmlns:a16="http://schemas.microsoft.com/office/drawing/2014/main" id="{9A8EFB42-BC56-97DF-5930-899299935978}"/>
                </a:ext>
              </a:extLst>
            </p:cNvPr>
            <p:cNvSpPr/>
            <p:nvPr/>
          </p:nvSpPr>
          <p:spPr>
            <a:xfrm>
              <a:off x="3680735" y="4061806"/>
              <a:ext cx="116276" cy="104129"/>
            </a:xfrm>
            <a:custGeom>
              <a:avLst/>
              <a:gdLst/>
              <a:ahLst/>
              <a:cxnLst/>
              <a:rect l="l" t="t" r="r" b="b"/>
              <a:pathLst>
                <a:path w="1455" h="1303" extrusionOk="0">
                  <a:moveTo>
                    <a:pt x="715" y="1"/>
                  </a:moveTo>
                  <a:cubicBezTo>
                    <a:pt x="645" y="1"/>
                    <a:pt x="575" y="12"/>
                    <a:pt x="507" y="37"/>
                  </a:cubicBezTo>
                  <a:cubicBezTo>
                    <a:pt x="173" y="159"/>
                    <a:pt x="0" y="533"/>
                    <a:pt x="119" y="866"/>
                  </a:cubicBezTo>
                  <a:cubicBezTo>
                    <a:pt x="216" y="1131"/>
                    <a:pt x="462" y="1303"/>
                    <a:pt x="726" y="1303"/>
                  </a:cubicBezTo>
                  <a:cubicBezTo>
                    <a:pt x="795" y="1303"/>
                    <a:pt x="864" y="1291"/>
                    <a:pt x="933" y="1267"/>
                  </a:cubicBezTo>
                  <a:cubicBezTo>
                    <a:pt x="1282" y="1145"/>
                    <a:pt x="1455" y="774"/>
                    <a:pt x="1333" y="437"/>
                  </a:cubicBezTo>
                  <a:cubicBezTo>
                    <a:pt x="1239" y="173"/>
                    <a:pt x="983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3">
              <a:extLst>
                <a:ext uri="{FF2B5EF4-FFF2-40B4-BE49-F238E27FC236}">
                  <a16:creationId xmlns:a16="http://schemas.microsoft.com/office/drawing/2014/main" id="{E33DBE35-79F8-4F66-087C-2944295C73AC}"/>
                </a:ext>
              </a:extLst>
            </p:cNvPr>
            <p:cNvSpPr/>
            <p:nvPr/>
          </p:nvSpPr>
          <p:spPr>
            <a:xfrm>
              <a:off x="3700953" y="4080266"/>
              <a:ext cx="75839" cy="66809"/>
            </a:xfrm>
            <a:custGeom>
              <a:avLst/>
              <a:gdLst/>
              <a:ahLst/>
              <a:cxnLst/>
              <a:rect l="l" t="t" r="r" b="b"/>
              <a:pathLst>
                <a:path w="949" h="836" extrusionOk="0">
                  <a:moveTo>
                    <a:pt x="464" y="1"/>
                  </a:moveTo>
                  <a:cubicBezTo>
                    <a:pt x="420" y="1"/>
                    <a:pt x="376" y="7"/>
                    <a:pt x="334" y="20"/>
                  </a:cubicBezTo>
                  <a:cubicBezTo>
                    <a:pt x="106" y="100"/>
                    <a:pt x="1" y="341"/>
                    <a:pt x="81" y="555"/>
                  </a:cubicBezTo>
                  <a:cubicBezTo>
                    <a:pt x="133" y="732"/>
                    <a:pt x="289" y="835"/>
                    <a:pt x="463" y="835"/>
                  </a:cubicBezTo>
                  <a:cubicBezTo>
                    <a:pt x="513" y="835"/>
                    <a:pt x="565" y="826"/>
                    <a:pt x="616" y="808"/>
                  </a:cubicBezTo>
                  <a:cubicBezTo>
                    <a:pt x="827" y="741"/>
                    <a:pt x="949" y="501"/>
                    <a:pt x="869" y="273"/>
                  </a:cubicBezTo>
                  <a:cubicBezTo>
                    <a:pt x="805" y="104"/>
                    <a:pt x="638" y="1"/>
                    <a:pt x="464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3">
              <a:extLst>
                <a:ext uri="{FF2B5EF4-FFF2-40B4-BE49-F238E27FC236}">
                  <a16:creationId xmlns:a16="http://schemas.microsoft.com/office/drawing/2014/main" id="{53DF3037-B278-F7FF-6CC5-BB6825857F8F}"/>
                </a:ext>
              </a:extLst>
            </p:cNvPr>
            <p:cNvSpPr/>
            <p:nvPr/>
          </p:nvSpPr>
          <p:spPr>
            <a:xfrm>
              <a:off x="3325357" y="3986927"/>
              <a:ext cx="172936" cy="153836"/>
            </a:xfrm>
            <a:custGeom>
              <a:avLst/>
              <a:gdLst/>
              <a:ahLst/>
              <a:cxnLst/>
              <a:rect l="l" t="t" r="r" b="b"/>
              <a:pathLst>
                <a:path w="2164" h="1925" extrusionOk="0">
                  <a:moveTo>
                    <a:pt x="1087" y="0"/>
                  </a:moveTo>
                  <a:cubicBezTo>
                    <a:pt x="980" y="0"/>
                    <a:pt x="871" y="18"/>
                    <a:pt x="763" y="54"/>
                  </a:cubicBezTo>
                  <a:cubicBezTo>
                    <a:pt x="270" y="227"/>
                    <a:pt x="1" y="788"/>
                    <a:pt x="174" y="1281"/>
                  </a:cubicBezTo>
                  <a:cubicBezTo>
                    <a:pt x="323" y="1683"/>
                    <a:pt x="695" y="1925"/>
                    <a:pt x="1087" y="1925"/>
                  </a:cubicBezTo>
                  <a:cubicBezTo>
                    <a:pt x="1193" y="1925"/>
                    <a:pt x="1300" y="1907"/>
                    <a:pt x="1404" y="1871"/>
                  </a:cubicBezTo>
                  <a:cubicBezTo>
                    <a:pt x="1910" y="1695"/>
                    <a:pt x="2163" y="1134"/>
                    <a:pt x="1990" y="641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3">
              <a:extLst>
                <a:ext uri="{FF2B5EF4-FFF2-40B4-BE49-F238E27FC236}">
                  <a16:creationId xmlns:a16="http://schemas.microsoft.com/office/drawing/2014/main" id="{5B63AE8F-6A15-5435-D1EE-B939ED55FFFC}"/>
                </a:ext>
              </a:extLst>
            </p:cNvPr>
            <p:cNvSpPr/>
            <p:nvPr/>
          </p:nvSpPr>
          <p:spPr>
            <a:xfrm>
              <a:off x="3502527" y="3896464"/>
              <a:ext cx="121711" cy="53863"/>
            </a:xfrm>
            <a:custGeom>
              <a:avLst/>
              <a:gdLst/>
              <a:ahLst/>
              <a:cxnLst/>
              <a:rect l="l" t="t" r="r" b="b"/>
              <a:pathLst>
                <a:path w="1523" h="674" extrusionOk="0">
                  <a:moveTo>
                    <a:pt x="1420" y="1"/>
                  </a:moveTo>
                  <a:cubicBezTo>
                    <a:pt x="1405" y="1"/>
                    <a:pt x="1390" y="4"/>
                    <a:pt x="1375" y="11"/>
                  </a:cubicBezTo>
                  <a:lnTo>
                    <a:pt x="94" y="478"/>
                  </a:lnTo>
                  <a:cubicBezTo>
                    <a:pt x="39" y="491"/>
                    <a:pt x="1" y="546"/>
                    <a:pt x="26" y="600"/>
                  </a:cubicBezTo>
                  <a:cubicBezTo>
                    <a:pt x="36" y="640"/>
                    <a:pt x="79" y="674"/>
                    <a:pt x="123" y="674"/>
                  </a:cubicBezTo>
                  <a:cubicBezTo>
                    <a:pt x="136" y="674"/>
                    <a:pt x="149" y="671"/>
                    <a:pt x="161" y="664"/>
                  </a:cubicBezTo>
                  <a:lnTo>
                    <a:pt x="1442" y="200"/>
                  </a:lnTo>
                  <a:cubicBezTo>
                    <a:pt x="1497" y="184"/>
                    <a:pt x="1522" y="120"/>
                    <a:pt x="1510" y="65"/>
                  </a:cubicBezTo>
                  <a:cubicBezTo>
                    <a:pt x="1500" y="25"/>
                    <a:pt x="1461" y="1"/>
                    <a:pt x="1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3">
              <a:extLst>
                <a:ext uri="{FF2B5EF4-FFF2-40B4-BE49-F238E27FC236}">
                  <a16:creationId xmlns:a16="http://schemas.microsoft.com/office/drawing/2014/main" id="{8027E998-A157-0A1D-5F78-65E16C27EADB}"/>
                </a:ext>
              </a:extLst>
            </p:cNvPr>
            <p:cNvSpPr/>
            <p:nvPr/>
          </p:nvSpPr>
          <p:spPr>
            <a:xfrm>
              <a:off x="3401196" y="4137005"/>
              <a:ext cx="91742" cy="90064"/>
            </a:xfrm>
            <a:custGeom>
              <a:avLst/>
              <a:gdLst/>
              <a:ahLst/>
              <a:cxnLst/>
              <a:rect l="l" t="t" r="r" b="b"/>
              <a:pathLst>
                <a:path w="1148" h="1127" extrusionOk="0">
                  <a:moveTo>
                    <a:pt x="676" y="1"/>
                  </a:moveTo>
                  <a:cubicBezTo>
                    <a:pt x="643" y="1"/>
                    <a:pt x="612" y="15"/>
                    <a:pt x="602" y="44"/>
                  </a:cubicBezTo>
                  <a:lnTo>
                    <a:pt x="522" y="217"/>
                  </a:lnTo>
                  <a:cubicBezTo>
                    <a:pt x="502" y="247"/>
                    <a:pt x="469" y="269"/>
                    <a:pt x="437" y="269"/>
                  </a:cubicBezTo>
                  <a:cubicBezTo>
                    <a:pt x="424" y="269"/>
                    <a:pt x="412" y="266"/>
                    <a:pt x="401" y="259"/>
                  </a:cubicBezTo>
                  <a:lnTo>
                    <a:pt x="228" y="179"/>
                  </a:lnTo>
                  <a:cubicBezTo>
                    <a:pt x="217" y="175"/>
                    <a:pt x="206" y="174"/>
                    <a:pt x="195" y="174"/>
                  </a:cubicBezTo>
                  <a:cubicBezTo>
                    <a:pt x="163" y="174"/>
                    <a:pt x="132" y="188"/>
                    <a:pt x="122" y="217"/>
                  </a:cubicBezTo>
                  <a:lnTo>
                    <a:pt x="13" y="432"/>
                  </a:lnTo>
                  <a:cubicBezTo>
                    <a:pt x="0" y="473"/>
                    <a:pt x="13" y="525"/>
                    <a:pt x="55" y="537"/>
                  </a:cubicBezTo>
                  <a:lnTo>
                    <a:pt x="228" y="617"/>
                  </a:lnTo>
                  <a:cubicBezTo>
                    <a:pt x="266" y="646"/>
                    <a:pt x="295" y="698"/>
                    <a:pt x="266" y="739"/>
                  </a:cubicBezTo>
                  <a:lnTo>
                    <a:pt x="186" y="912"/>
                  </a:lnTo>
                  <a:cubicBezTo>
                    <a:pt x="173" y="954"/>
                    <a:pt x="186" y="1005"/>
                    <a:pt x="228" y="1018"/>
                  </a:cubicBezTo>
                  <a:lnTo>
                    <a:pt x="442" y="1114"/>
                  </a:lnTo>
                  <a:cubicBezTo>
                    <a:pt x="455" y="1122"/>
                    <a:pt x="469" y="1127"/>
                    <a:pt x="483" y="1127"/>
                  </a:cubicBezTo>
                  <a:cubicBezTo>
                    <a:pt x="512" y="1127"/>
                    <a:pt x="539" y="1109"/>
                    <a:pt x="548" y="1072"/>
                  </a:cubicBezTo>
                  <a:lnTo>
                    <a:pt x="628" y="912"/>
                  </a:lnTo>
                  <a:cubicBezTo>
                    <a:pt x="648" y="870"/>
                    <a:pt x="684" y="853"/>
                    <a:pt x="718" y="853"/>
                  </a:cubicBezTo>
                  <a:cubicBezTo>
                    <a:pt x="728" y="853"/>
                    <a:pt x="738" y="855"/>
                    <a:pt x="747" y="858"/>
                  </a:cubicBezTo>
                  <a:lnTo>
                    <a:pt x="923" y="938"/>
                  </a:lnTo>
                  <a:cubicBezTo>
                    <a:pt x="936" y="948"/>
                    <a:pt x="951" y="953"/>
                    <a:pt x="966" y="953"/>
                  </a:cubicBezTo>
                  <a:cubicBezTo>
                    <a:pt x="994" y="953"/>
                    <a:pt x="1020" y="935"/>
                    <a:pt x="1029" y="899"/>
                  </a:cubicBezTo>
                  <a:lnTo>
                    <a:pt x="1134" y="698"/>
                  </a:lnTo>
                  <a:cubicBezTo>
                    <a:pt x="1147" y="659"/>
                    <a:pt x="1134" y="605"/>
                    <a:pt x="1096" y="579"/>
                  </a:cubicBezTo>
                  <a:lnTo>
                    <a:pt x="923" y="499"/>
                  </a:lnTo>
                  <a:cubicBezTo>
                    <a:pt x="881" y="486"/>
                    <a:pt x="856" y="432"/>
                    <a:pt x="881" y="393"/>
                  </a:cubicBezTo>
                  <a:lnTo>
                    <a:pt x="961" y="217"/>
                  </a:lnTo>
                  <a:cubicBezTo>
                    <a:pt x="974" y="179"/>
                    <a:pt x="961" y="124"/>
                    <a:pt x="923" y="98"/>
                  </a:cubicBezTo>
                  <a:lnTo>
                    <a:pt x="708" y="6"/>
                  </a:lnTo>
                  <a:cubicBezTo>
                    <a:pt x="698" y="2"/>
                    <a:pt x="687" y="1"/>
                    <a:pt x="676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3">
              <a:extLst>
                <a:ext uri="{FF2B5EF4-FFF2-40B4-BE49-F238E27FC236}">
                  <a16:creationId xmlns:a16="http://schemas.microsoft.com/office/drawing/2014/main" id="{642AED39-1256-E708-8154-59092CB4E33E}"/>
                </a:ext>
              </a:extLst>
            </p:cNvPr>
            <p:cNvSpPr/>
            <p:nvPr/>
          </p:nvSpPr>
          <p:spPr>
            <a:xfrm>
              <a:off x="3432122" y="4168251"/>
              <a:ext cx="30048" cy="27491"/>
            </a:xfrm>
            <a:custGeom>
              <a:avLst/>
              <a:gdLst/>
              <a:ahLst/>
              <a:cxnLst/>
              <a:rect l="l" t="t" r="r" b="b"/>
              <a:pathLst>
                <a:path w="376" h="344" extrusionOk="0">
                  <a:moveTo>
                    <a:pt x="195" y="1"/>
                  </a:moveTo>
                  <a:cubicBezTo>
                    <a:pt x="175" y="1"/>
                    <a:pt x="154" y="5"/>
                    <a:pt x="135" y="15"/>
                  </a:cubicBezTo>
                  <a:cubicBezTo>
                    <a:pt x="39" y="41"/>
                    <a:pt x="1" y="134"/>
                    <a:pt x="26" y="226"/>
                  </a:cubicBezTo>
                  <a:cubicBezTo>
                    <a:pt x="49" y="303"/>
                    <a:pt x="121" y="343"/>
                    <a:pt x="190" y="343"/>
                  </a:cubicBezTo>
                  <a:cubicBezTo>
                    <a:pt x="208" y="343"/>
                    <a:pt x="225" y="341"/>
                    <a:pt x="241" y="335"/>
                  </a:cubicBezTo>
                  <a:cubicBezTo>
                    <a:pt x="334" y="294"/>
                    <a:pt x="376" y="201"/>
                    <a:pt x="347" y="108"/>
                  </a:cubicBezTo>
                  <a:cubicBezTo>
                    <a:pt x="327" y="47"/>
                    <a:pt x="261" y="1"/>
                    <a:pt x="195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3">
              <a:extLst>
                <a:ext uri="{FF2B5EF4-FFF2-40B4-BE49-F238E27FC236}">
                  <a16:creationId xmlns:a16="http://schemas.microsoft.com/office/drawing/2014/main" id="{8494C5C0-0C99-071E-1A83-E4BA8A874AB5}"/>
                </a:ext>
              </a:extLst>
            </p:cNvPr>
            <p:cNvSpPr/>
            <p:nvPr/>
          </p:nvSpPr>
          <p:spPr>
            <a:xfrm>
              <a:off x="3336146" y="3964471"/>
              <a:ext cx="173895" cy="153836"/>
            </a:xfrm>
            <a:custGeom>
              <a:avLst/>
              <a:gdLst/>
              <a:ahLst/>
              <a:cxnLst/>
              <a:rect l="l" t="t" r="r" b="b"/>
              <a:pathLst>
                <a:path w="2176" h="1925" extrusionOk="0">
                  <a:moveTo>
                    <a:pt x="1076" y="1"/>
                  </a:moveTo>
                  <a:cubicBezTo>
                    <a:pt x="971" y="1"/>
                    <a:pt x="865" y="18"/>
                    <a:pt x="760" y="53"/>
                  </a:cubicBezTo>
                  <a:cubicBezTo>
                    <a:pt x="266" y="242"/>
                    <a:pt x="0" y="790"/>
                    <a:pt x="186" y="1284"/>
                  </a:cubicBezTo>
                  <a:cubicBezTo>
                    <a:pt x="323" y="1682"/>
                    <a:pt x="692" y="1924"/>
                    <a:pt x="1091" y="1924"/>
                  </a:cubicBezTo>
                  <a:cubicBezTo>
                    <a:pt x="1199" y="1924"/>
                    <a:pt x="1308" y="1907"/>
                    <a:pt x="1416" y="1870"/>
                  </a:cubicBezTo>
                  <a:cubicBezTo>
                    <a:pt x="1910" y="1697"/>
                    <a:pt x="2176" y="1149"/>
                    <a:pt x="1990" y="643"/>
                  </a:cubicBezTo>
                  <a:cubicBezTo>
                    <a:pt x="1853" y="251"/>
                    <a:pt x="1479" y="1"/>
                    <a:pt x="1076" y="1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3">
              <a:extLst>
                <a:ext uri="{FF2B5EF4-FFF2-40B4-BE49-F238E27FC236}">
                  <a16:creationId xmlns:a16="http://schemas.microsoft.com/office/drawing/2014/main" id="{6BF42B86-403B-F07C-C611-7776C434D94B}"/>
                </a:ext>
              </a:extLst>
            </p:cNvPr>
            <p:cNvSpPr/>
            <p:nvPr/>
          </p:nvSpPr>
          <p:spPr>
            <a:xfrm>
              <a:off x="3364835" y="3990283"/>
              <a:ext cx="116516" cy="103250"/>
            </a:xfrm>
            <a:custGeom>
              <a:avLst/>
              <a:gdLst/>
              <a:ahLst/>
              <a:cxnLst/>
              <a:rect l="l" t="t" r="r" b="b"/>
              <a:pathLst>
                <a:path w="1458" h="1292" extrusionOk="0">
                  <a:moveTo>
                    <a:pt x="731" y="1"/>
                  </a:moveTo>
                  <a:cubicBezTo>
                    <a:pt x="658" y="1"/>
                    <a:pt x="584" y="13"/>
                    <a:pt x="510" y="38"/>
                  </a:cubicBezTo>
                  <a:cubicBezTo>
                    <a:pt x="176" y="160"/>
                    <a:pt x="0" y="519"/>
                    <a:pt x="122" y="868"/>
                  </a:cubicBezTo>
                  <a:cubicBezTo>
                    <a:pt x="215" y="1128"/>
                    <a:pt x="465" y="1291"/>
                    <a:pt x="729" y="1291"/>
                  </a:cubicBezTo>
                  <a:cubicBezTo>
                    <a:pt x="802" y="1291"/>
                    <a:pt x="876" y="1279"/>
                    <a:pt x="949" y="1252"/>
                  </a:cubicBezTo>
                  <a:cubicBezTo>
                    <a:pt x="1282" y="1134"/>
                    <a:pt x="1458" y="759"/>
                    <a:pt x="1336" y="426"/>
                  </a:cubicBezTo>
                  <a:cubicBezTo>
                    <a:pt x="1243" y="164"/>
                    <a:pt x="999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3">
              <a:extLst>
                <a:ext uri="{FF2B5EF4-FFF2-40B4-BE49-F238E27FC236}">
                  <a16:creationId xmlns:a16="http://schemas.microsoft.com/office/drawing/2014/main" id="{821A323A-06D0-044F-B824-4C860C70F932}"/>
                </a:ext>
              </a:extLst>
            </p:cNvPr>
            <p:cNvSpPr/>
            <p:nvPr/>
          </p:nvSpPr>
          <p:spPr>
            <a:xfrm>
              <a:off x="3385293" y="4008424"/>
              <a:ext cx="75600" cy="67049"/>
            </a:xfrm>
            <a:custGeom>
              <a:avLst/>
              <a:gdLst/>
              <a:ahLst/>
              <a:cxnLst/>
              <a:rect l="l" t="t" r="r" b="b"/>
              <a:pathLst>
                <a:path w="946" h="839" extrusionOk="0">
                  <a:moveTo>
                    <a:pt x="471" y="0"/>
                  </a:moveTo>
                  <a:cubicBezTo>
                    <a:pt x="425" y="0"/>
                    <a:pt x="379" y="9"/>
                    <a:pt x="334" y="26"/>
                  </a:cubicBezTo>
                  <a:cubicBezTo>
                    <a:pt x="119" y="106"/>
                    <a:pt x="1" y="333"/>
                    <a:pt x="81" y="561"/>
                  </a:cubicBezTo>
                  <a:cubicBezTo>
                    <a:pt x="144" y="727"/>
                    <a:pt x="307" y="838"/>
                    <a:pt x="477" y="838"/>
                  </a:cubicBezTo>
                  <a:cubicBezTo>
                    <a:pt x="522" y="838"/>
                    <a:pt x="568" y="831"/>
                    <a:pt x="612" y="814"/>
                  </a:cubicBezTo>
                  <a:cubicBezTo>
                    <a:pt x="827" y="734"/>
                    <a:pt x="946" y="493"/>
                    <a:pt x="866" y="279"/>
                  </a:cubicBezTo>
                  <a:cubicBezTo>
                    <a:pt x="803" y="110"/>
                    <a:pt x="640" y="0"/>
                    <a:pt x="47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8" name="Google Shape;4248;p43">
            <a:extLst>
              <a:ext uri="{FF2B5EF4-FFF2-40B4-BE49-F238E27FC236}">
                <a16:creationId xmlns:a16="http://schemas.microsoft.com/office/drawing/2014/main" id="{67117F13-B7E9-221B-B188-D76AF0580380}"/>
              </a:ext>
            </a:extLst>
          </p:cNvPr>
          <p:cNvGrpSpPr/>
          <p:nvPr/>
        </p:nvGrpSpPr>
        <p:grpSpPr>
          <a:xfrm>
            <a:off x="805754" y="593204"/>
            <a:ext cx="1129918" cy="278457"/>
            <a:chOff x="713231" y="815211"/>
            <a:chExt cx="894914" cy="220542"/>
          </a:xfrm>
        </p:grpSpPr>
        <p:sp>
          <p:nvSpPr>
            <p:cNvPr id="4249" name="Google Shape;4249;p43">
              <a:extLst>
                <a:ext uri="{FF2B5EF4-FFF2-40B4-BE49-F238E27FC236}">
                  <a16:creationId xmlns:a16="http://schemas.microsoft.com/office/drawing/2014/main" id="{E7698D76-BD9E-8840-6E01-63D0E8A55E4E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3">
              <a:extLst>
                <a:ext uri="{FF2B5EF4-FFF2-40B4-BE49-F238E27FC236}">
                  <a16:creationId xmlns:a16="http://schemas.microsoft.com/office/drawing/2014/main" id="{6A0B74DD-91C8-A6A8-9EAB-BF011800C0DA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3">
              <a:extLst>
                <a:ext uri="{FF2B5EF4-FFF2-40B4-BE49-F238E27FC236}">
                  <a16:creationId xmlns:a16="http://schemas.microsoft.com/office/drawing/2014/main" id="{DDA55F10-7990-C81E-D0EB-81C8B7D298FB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2" name="Google Shape;4252;p43">
            <a:extLst>
              <a:ext uri="{FF2B5EF4-FFF2-40B4-BE49-F238E27FC236}">
                <a16:creationId xmlns:a16="http://schemas.microsoft.com/office/drawing/2014/main" id="{9F45FE91-A411-B471-384B-7CB946678E51}"/>
              </a:ext>
            </a:extLst>
          </p:cNvPr>
          <p:cNvGrpSpPr/>
          <p:nvPr/>
        </p:nvGrpSpPr>
        <p:grpSpPr>
          <a:xfrm>
            <a:off x="7130467" y="1496651"/>
            <a:ext cx="1039521" cy="855943"/>
            <a:chOff x="1421488" y="3951845"/>
            <a:chExt cx="698697" cy="575308"/>
          </a:xfrm>
        </p:grpSpPr>
        <p:sp>
          <p:nvSpPr>
            <p:cNvPr id="4253" name="Google Shape;4253;p43">
              <a:extLst>
                <a:ext uri="{FF2B5EF4-FFF2-40B4-BE49-F238E27FC236}">
                  <a16:creationId xmlns:a16="http://schemas.microsoft.com/office/drawing/2014/main" id="{1C4FA1A2-A69C-AEF6-614D-6B73FA0B3486}"/>
                </a:ext>
              </a:extLst>
            </p:cNvPr>
            <p:cNvSpPr/>
            <p:nvPr/>
          </p:nvSpPr>
          <p:spPr>
            <a:xfrm>
              <a:off x="1431956" y="3951845"/>
              <a:ext cx="668009" cy="575308"/>
            </a:xfrm>
            <a:custGeom>
              <a:avLst/>
              <a:gdLst/>
              <a:ahLst/>
              <a:cxnLst/>
              <a:rect l="l" t="t" r="r" b="b"/>
              <a:pathLst>
                <a:path w="8359" h="7199" extrusionOk="0">
                  <a:moveTo>
                    <a:pt x="5286" y="0"/>
                  </a:moveTo>
                  <a:cubicBezTo>
                    <a:pt x="5286" y="0"/>
                    <a:pt x="1" y="2508"/>
                    <a:pt x="696" y="4873"/>
                  </a:cubicBezTo>
                  <a:cubicBezTo>
                    <a:pt x="898" y="5526"/>
                    <a:pt x="1070" y="5818"/>
                    <a:pt x="1163" y="5927"/>
                  </a:cubicBezTo>
                  <a:cubicBezTo>
                    <a:pt x="1202" y="5978"/>
                    <a:pt x="1243" y="6032"/>
                    <a:pt x="1269" y="6087"/>
                  </a:cubicBezTo>
                  <a:cubicBezTo>
                    <a:pt x="1349" y="6205"/>
                    <a:pt x="1564" y="6474"/>
                    <a:pt x="2124" y="6888"/>
                  </a:cubicBezTo>
                  <a:cubicBezTo>
                    <a:pt x="2421" y="7106"/>
                    <a:pt x="2766" y="7198"/>
                    <a:pt x="3138" y="7198"/>
                  </a:cubicBezTo>
                  <a:cubicBezTo>
                    <a:pt x="5251" y="7198"/>
                    <a:pt x="8250" y="4216"/>
                    <a:pt x="8250" y="4216"/>
                  </a:cubicBezTo>
                  <a:lnTo>
                    <a:pt x="8359" y="3271"/>
                  </a:lnTo>
                  <a:lnTo>
                    <a:pt x="7638" y="1509"/>
                  </a:lnTo>
                  <a:lnTo>
                    <a:pt x="6222" y="227"/>
                  </a:lnTo>
                  <a:lnTo>
                    <a:pt x="528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3">
              <a:extLst>
                <a:ext uri="{FF2B5EF4-FFF2-40B4-BE49-F238E27FC236}">
                  <a16:creationId xmlns:a16="http://schemas.microsoft.com/office/drawing/2014/main" id="{85BAF6BF-243A-6A8F-2377-01E99A2F7641}"/>
                </a:ext>
              </a:extLst>
            </p:cNvPr>
            <p:cNvSpPr/>
            <p:nvPr/>
          </p:nvSpPr>
          <p:spPr>
            <a:xfrm>
              <a:off x="1421488" y="3951845"/>
              <a:ext cx="698697" cy="541264"/>
            </a:xfrm>
            <a:custGeom>
              <a:avLst/>
              <a:gdLst/>
              <a:ahLst/>
              <a:cxnLst/>
              <a:rect l="l" t="t" r="r" b="b"/>
              <a:pathLst>
                <a:path w="8743" h="6773" extrusionOk="0">
                  <a:moveTo>
                    <a:pt x="6340" y="0"/>
                  </a:moveTo>
                  <a:cubicBezTo>
                    <a:pt x="3229" y="1374"/>
                    <a:pt x="0" y="3296"/>
                    <a:pt x="1720" y="5754"/>
                  </a:cubicBezTo>
                  <a:cubicBezTo>
                    <a:pt x="2229" y="6474"/>
                    <a:pt x="2840" y="6773"/>
                    <a:pt x="3509" y="6773"/>
                  </a:cubicBezTo>
                  <a:cubicBezTo>
                    <a:pt x="5106" y="6773"/>
                    <a:pt x="7033" y="5071"/>
                    <a:pt x="8688" y="3351"/>
                  </a:cubicBezTo>
                  <a:cubicBezTo>
                    <a:pt x="8743" y="2854"/>
                    <a:pt x="8115" y="1253"/>
                    <a:pt x="8115" y="1253"/>
                  </a:cubicBezTo>
                  <a:cubicBezTo>
                    <a:pt x="8115" y="1253"/>
                    <a:pt x="6821" y="119"/>
                    <a:pt x="634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3">
              <a:extLst>
                <a:ext uri="{FF2B5EF4-FFF2-40B4-BE49-F238E27FC236}">
                  <a16:creationId xmlns:a16="http://schemas.microsoft.com/office/drawing/2014/main" id="{7088C579-0E5B-A3AE-8C7C-DFFA14792348}"/>
                </a:ext>
              </a:extLst>
            </p:cNvPr>
            <p:cNvSpPr/>
            <p:nvPr/>
          </p:nvSpPr>
          <p:spPr>
            <a:xfrm>
              <a:off x="1522818" y="3983810"/>
              <a:ext cx="582500" cy="464945"/>
            </a:xfrm>
            <a:custGeom>
              <a:avLst/>
              <a:gdLst/>
              <a:ahLst/>
              <a:cxnLst/>
              <a:rect l="l" t="t" r="r" b="b"/>
              <a:pathLst>
                <a:path w="7289" h="5818" extrusionOk="0">
                  <a:moveTo>
                    <a:pt x="5780" y="0"/>
                  </a:moveTo>
                  <a:cubicBezTo>
                    <a:pt x="5498" y="427"/>
                    <a:pt x="4777" y="1429"/>
                    <a:pt x="4018" y="2121"/>
                  </a:cubicBezTo>
                  <a:cubicBezTo>
                    <a:pt x="3015" y="3015"/>
                    <a:pt x="1535" y="3323"/>
                    <a:pt x="1055" y="3470"/>
                  </a:cubicBezTo>
                  <a:cubicBezTo>
                    <a:pt x="574" y="3617"/>
                    <a:pt x="1" y="4165"/>
                    <a:pt x="706" y="5165"/>
                  </a:cubicBezTo>
                  <a:cubicBezTo>
                    <a:pt x="1041" y="5649"/>
                    <a:pt x="1383" y="5818"/>
                    <a:pt x="1680" y="5818"/>
                  </a:cubicBezTo>
                  <a:cubicBezTo>
                    <a:pt x="1998" y="5818"/>
                    <a:pt x="2264" y="5625"/>
                    <a:pt x="2416" y="5418"/>
                  </a:cubicBezTo>
                  <a:cubicBezTo>
                    <a:pt x="2708" y="5017"/>
                    <a:pt x="3509" y="3723"/>
                    <a:pt x="4697" y="3082"/>
                  </a:cubicBezTo>
                  <a:cubicBezTo>
                    <a:pt x="5607" y="2589"/>
                    <a:pt x="6779" y="2269"/>
                    <a:pt x="7289" y="2134"/>
                  </a:cubicBezTo>
                  <a:cubicBezTo>
                    <a:pt x="7113" y="1535"/>
                    <a:pt x="6847" y="853"/>
                    <a:pt x="6847" y="853"/>
                  </a:cubicBezTo>
                  <a:cubicBezTo>
                    <a:pt x="6847" y="853"/>
                    <a:pt x="6299" y="372"/>
                    <a:pt x="57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3">
              <a:extLst>
                <a:ext uri="{FF2B5EF4-FFF2-40B4-BE49-F238E27FC236}">
                  <a16:creationId xmlns:a16="http://schemas.microsoft.com/office/drawing/2014/main" id="{DE5963BC-A0AB-36FA-C2C7-43A374F7D172}"/>
                </a:ext>
              </a:extLst>
            </p:cNvPr>
            <p:cNvSpPr/>
            <p:nvPr/>
          </p:nvSpPr>
          <p:spPr>
            <a:xfrm>
              <a:off x="1731714" y="4057251"/>
              <a:ext cx="328850" cy="234870"/>
            </a:xfrm>
            <a:custGeom>
              <a:avLst/>
              <a:gdLst/>
              <a:ahLst/>
              <a:cxnLst/>
              <a:rect l="l" t="t" r="r" b="b"/>
              <a:pathLst>
                <a:path w="4115" h="2939" extrusionOk="0">
                  <a:moveTo>
                    <a:pt x="4047" y="1"/>
                  </a:moveTo>
                  <a:lnTo>
                    <a:pt x="1" y="2858"/>
                  </a:lnTo>
                  <a:lnTo>
                    <a:pt x="55" y="2939"/>
                  </a:lnTo>
                  <a:lnTo>
                    <a:pt x="4114" y="94"/>
                  </a:lnTo>
                  <a:lnTo>
                    <a:pt x="4047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3">
              <a:extLst>
                <a:ext uri="{FF2B5EF4-FFF2-40B4-BE49-F238E27FC236}">
                  <a16:creationId xmlns:a16="http://schemas.microsoft.com/office/drawing/2014/main" id="{81242382-831F-70AB-8500-4CD471C6FFCF}"/>
                </a:ext>
              </a:extLst>
            </p:cNvPr>
            <p:cNvSpPr/>
            <p:nvPr/>
          </p:nvSpPr>
          <p:spPr>
            <a:xfrm>
              <a:off x="1899133" y="4083782"/>
              <a:ext cx="115317" cy="93341"/>
            </a:xfrm>
            <a:custGeom>
              <a:avLst/>
              <a:gdLst/>
              <a:ahLst/>
              <a:cxnLst/>
              <a:rect l="l" t="t" r="r" b="b"/>
              <a:pathLst>
                <a:path w="1443" h="1168" extrusionOk="0">
                  <a:moveTo>
                    <a:pt x="1038" y="0"/>
                  </a:moveTo>
                  <a:cubicBezTo>
                    <a:pt x="963" y="0"/>
                    <a:pt x="886" y="22"/>
                    <a:pt x="818" y="69"/>
                  </a:cubicBezTo>
                  <a:lnTo>
                    <a:pt x="203" y="499"/>
                  </a:lnTo>
                  <a:cubicBezTo>
                    <a:pt x="43" y="617"/>
                    <a:pt x="1" y="845"/>
                    <a:pt x="123" y="1005"/>
                  </a:cubicBezTo>
                  <a:cubicBezTo>
                    <a:pt x="187" y="1111"/>
                    <a:pt x="303" y="1167"/>
                    <a:pt x="419" y="1167"/>
                  </a:cubicBezTo>
                  <a:cubicBezTo>
                    <a:pt x="493" y="1167"/>
                    <a:pt x="567" y="1145"/>
                    <a:pt x="629" y="1098"/>
                  </a:cubicBezTo>
                  <a:lnTo>
                    <a:pt x="1244" y="672"/>
                  </a:lnTo>
                  <a:cubicBezTo>
                    <a:pt x="1404" y="550"/>
                    <a:pt x="1443" y="322"/>
                    <a:pt x="1337" y="149"/>
                  </a:cubicBezTo>
                  <a:cubicBezTo>
                    <a:pt x="1265" y="53"/>
                    <a:pt x="1154" y="0"/>
                    <a:pt x="103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3">
              <a:extLst>
                <a:ext uri="{FF2B5EF4-FFF2-40B4-BE49-F238E27FC236}">
                  <a16:creationId xmlns:a16="http://schemas.microsoft.com/office/drawing/2014/main" id="{9A15A312-5394-A0DB-E4BC-60847A1BF635}"/>
                </a:ext>
              </a:extLst>
            </p:cNvPr>
            <p:cNvSpPr/>
            <p:nvPr/>
          </p:nvSpPr>
          <p:spPr>
            <a:xfrm>
              <a:off x="1776545" y="4247206"/>
              <a:ext cx="312707" cy="232553"/>
            </a:xfrm>
            <a:custGeom>
              <a:avLst/>
              <a:gdLst/>
              <a:ahLst/>
              <a:cxnLst/>
              <a:rect l="l" t="t" r="r" b="b"/>
              <a:pathLst>
                <a:path w="3913" h="2910" extrusionOk="0">
                  <a:moveTo>
                    <a:pt x="3912" y="1"/>
                  </a:moveTo>
                  <a:lnTo>
                    <a:pt x="3912" y="1"/>
                  </a:lnTo>
                  <a:cubicBezTo>
                    <a:pt x="2711" y="241"/>
                    <a:pt x="455" y="936"/>
                    <a:pt x="0" y="2910"/>
                  </a:cubicBezTo>
                  <a:cubicBezTo>
                    <a:pt x="1269" y="2471"/>
                    <a:pt x="2656" y="1282"/>
                    <a:pt x="3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3">
              <a:extLst>
                <a:ext uri="{FF2B5EF4-FFF2-40B4-BE49-F238E27FC236}">
                  <a16:creationId xmlns:a16="http://schemas.microsoft.com/office/drawing/2014/main" id="{A9A8B643-064F-6FBF-4101-A1D8EEF8E4F7}"/>
                </a:ext>
              </a:extLst>
            </p:cNvPr>
            <p:cNvSpPr/>
            <p:nvPr/>
          </p:nvSpPr>
          <p:spPr>
            <a:xfrm>
              <a:off x="1568689" y="3967668"/>
              <a:ext cx="324135" cy="216330"/>
            </a:xfrm>
            <a:custGeom>
              <a:avLst/>
              <a:gdLst/>
              <a:ahLst/>
              <a:cxnLst/>
              <a:rect l="l" t="t" r="r" b="b"/>
              <a:pathLst>
                <a:path w="4056" h="2707" extrusionOk="0">
                  <a:moveTo>
                    <a:pt x="4056" y="1"/>
                  </a:moveTo>
                  <a:lnTo>
                    <a:pt x="4056" y="1"/>
                  </a:lnTo>
                  <a:cubicBezTo>
                    <a:pt x="2428" y="750"/>
                    <a:pt x="827" y="1644"/>
                    <a:pt x="0" y="2685"/>
                  </a:cubicBezTo>
                  <a:cubicBezTo>
                    <a:pt x="118" y="2699"/>
                    <a:pt x="234" y="2706"/>
                    <a:pt x="349" y="2706"/>
                  </a:cubicBezTo>
                  <a:cubicBezTo>
                    <a:pt x="2168" y="2706"/>
                    <a:pt x="3468" y="980"/>
                    <a:pt x="4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0" name="Google Shape;4260;p43">
            <a:extLst>
              <a:ext uri="{FF2B5EF4-FFF2-40B4-BE49-F238E27FC236}">
                <a16:creationId xmlns:a16="http://schemas.microsoft.com/office/drawing/2014/main" id="{55F523F4-41C9-BF43-7B0F-F88FA7BC5284}"/>
              </a:ext>
            </a:extLst>
          </p:cNvPr>
          <p:cNvGrpSpPr/>
          <p:nvPr/>
        </p:nvGrpSpPr>
        <p:grpSpPr>
          <a:xfrm>
            <a:off x="8201892" y="3009776"/>
            <a:ext cx="228872" cy="1594227"/>
            <a:chOff x="425780" y="482769"/>
            <a:chExt cx="127819" cy="561525"/>
          </a:xfrm>
        </p:grpSpPr>
        <p:sp>
          <p:nvSpPr>
            <p:cNvPr id="4261" name="Google Shape;4261;p43">
              <a:extLst>
                <a:ext uri="{FF2B5EF4-FFF2-40B4-BE49-F238E27FC236}">
                  <a16:creationId xmlns:a16="http://schemas.microsoft.com/office/drawing/2014/main" id="{49C4F9DF-8CB1-8BCA-F104-DB47705EA9AC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3">
              <a:extLst>
                <a:ext uri="{FF2B5EF4-FFF2-40B4-BE49-F238E27FC236}">
                  <a16:creationId xmlns:a16="http://schemas.microsoft.com/office/drawing/2014/main" id="{FE5D0736-7D3E-BF90-4C5A-80F3A6D8F82E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3">
              <a:extLst>
                <a:ext uri="{FF2B5EF4-FFF2-40B4-BE49-F238E27FC236}">
                  <a16:creationId xmlns:a16="http://schemas.microsoft.com/office/drawing/2014/main" id="{9CC68225-4187-8F7B-A733-290DF1D2A686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3">
              <a:extLst>
                <a:ext uri="{FF2B5EF4-FFF2-40B4-BE49-F238E27FC236}">
                  <a16:creationId xmlns:a16="http://schemas.microsoft.com/office/drawing/2014/main" id="{3A63000B-96DF-CFA1-DE21-BCEE819CCA8B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3">
              <a:extLst>
                <a:ext uri="{FF2B5EF4-FFF2-40B4-BE49-F238E27FC236}">
                  <a16:creationId xmlns:a16="http://schemas.microsoft.com/office/drawing/2014/main" id="{3EDC42CA-9C8F-EE4C-9521-9B5F150673F8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3">
              <a:extLst>
                <a:ext uri="{FF2B5EF4-FFF2-40B4-BE49-F238E27FC236}">
                  <a16:creationId xmlns:a16="http://schemas.microsoft.com/office/drawing/2014/main" id="{D2FFEB72-1CD9-A2E1-4D37-1E716169BDFC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3">
              <a:extLst>
                <a:ext uri="{FF2B5EF4-FFF2-40B4-BE49-F238E27FC236}">
                  <a16:creationId xmlns:a16="http://schemas.microsoft.com/office/drawing/2014/main" id="{85ED14B4-EA13-8601-9627-9DD726460B6A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65323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1">
          <a:extLst>
            <a:ext uri="{FF2B5EF4-FFF2-40B4-BE49-F238E27FC236}">
              <a16:creationId xmlns:a16="http://schemas.microsoft.com/office/drawing/2014/main" id="{3B3F7B40-2903-D233-5F11-2A4DE42C1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2" name="Google Shape;4202;p43">
            <a:extLst>
              <a:ext uri="{FF2B5EF4-FFF2-40B4-BE49-F238E27FC236}">
                <a16:creationId xmlns:a16="http://schemas.microsoft.com/office/drawing/2014/main" id="{F936858F-6297-9F42-1B15-5E756B7431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246" y="2037865"/>
            <a:ext cx="5806237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</a:rPr>
              <a:t>Exercise 2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4221" name="Google Shape;4221;p43">
            <a:extLst>
              <a:ext uri="{FF2B5EF4-FFF2-40B4-BE49-F238E27FC236}">
                <a16:creationId xmlns:a16="http://schemas.microsoft.com/office/drawing/2014/main" id="{8414B8A5-0A93-A6B0-01F8-95A8F32EBA94}"/>
              </a:ext>
            </a:extLst>
          </p:cNvPr>
          <p:cNvGrpSpPr/>
          <p:nvPr/>
        </p:nvGrpSpPr>
        <p:grpSpPr>
          <a:xfrm>
            <a:off x="805748" y="2571743"/>
            <a:ext cx="1308365" cy="1070069"/>
            <a:chOff x="3294431" y="3820626"/>
            <a:chExt cx="757594" cy="619576"/>
          </a:xfrm>
        </p:grpSpPr>
        <p:sp>
          <p:nvSpPr>
            <p:cNvPr id="4222" name="Google Shape;4222;p43">
              <a:extLst>
                <a:ext uri="{FF2B5EF4-FFF2-40B4-BE49-F238E27FC236}">
                  <a16:creationId xmlns:a16="http://schemas.microsoft.com/office/drawing/2014/main" id="{0E87BAD2-CA13-66A9-4A78-907EDBBB6567}"/>
                </a:ext>
              </a:extLst>
            </p:cNvPr>
            <p:cNvSpPr/>
            <p:nvPr/>
          </p:nvSpPr>
          <p:spPr>
            <a:xfrm>
              <a:off x="3588834" y="3820626"/>
              <a:ext cx="171817" cy="95578"/>
            </a:xfrm>
            <a:custGeom>
              <a:avLst/>
              <a:gdLst/>
              <a:ahLst/>
              <a:cxnLst/>
              <a:rect l="l" t="t" r="r" b="b"/>
              <a:pathLst>
                <a:path w="2150" h="1196" extrusionOk="0">
                  <a:moveTo>
                    <a:pt x="1749" y="0"/>
                  </a:moveTo>
                  <a:cubicBezTo>
                    <a:pt x="1705" y="0"/>
                    <a:pt x="1661" y="9"/>
                    <a:pt x="1618" y="27"/>
                  </a:cubicBezTo>
                  <a:lnTo>
                    <a:pt x="295" y="492"/>
                  </a:lnTo>
                  <a:cubicBezTo>
                    <a:pt x="109" y="559"/>
                    <a:pt x="0" y="761"/>
                    <a:pt x="68" y="947"/>
                  </a:cubicBezTo>
                  <a:cubicBezTo>
                    <a:pt x="120" y="1105"/>
                    <a:pt x="263" y="1196"/>
                    <a:pt x="412" y="1196"/>
                  </a:cubicBezTo>
                  <a:cubicBezTo>
                    <a:pt x="453" y="1196"/>
                    <a:pt x="495" y="1189"/>
                    <a:pt x="535" y="1174"/>
                  </a:cubicBezTo>
                  <a:lnTo>
                    <a:pt x="1858" y="707"/>
                  </a:lnTo>
                  <a:cubicBezTo>
                    <a:pt x="2044" y="639"/>
                    <a:pt x="2150" y="428"/>
                    <a:pt x="2083" y="239"/>
                  </a:cubicBezTo>
                  <a:cubicBezTo>
                    <a:pt x="2033" y="96"/>
                    <a:pt x="1895" y="0"/>
                    <a:pt x="1749" y="0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43">
              <a:extLst>
                <a:ext uri="{FF2B5EF4-FFF2-40B4-BE49-F238E27FC236}">
                  <a16:creationId xmlns:a16="http://schemas.microsoft.com/office/drawing/2014/main" id="{9D92E1A0-7022-2D24-93DA-C099601DE0B5}"/>
                </a:ext>
              </a:extLst>
            </p:cNvPr>
            <p:cNvSpPr/>
            <p:nvPr/>
          </p:nvSpPr>
          <p:spPr>
            <a:xfrm>
              <a:off x="3360759" y="3901019"/>
              <a:ext cx="171817" cy="96138"/>
            </a:xfrm>
            <a:custGeom>
              <a:avLst/>
              <a:gdLst/>
              <a:ahLst/>
              <a:cxnLst/>
              <a:rect l="l" t="t" r="r" b="b"/>
              <a:pathLst>
                <a:path w="2150" h="1203" extrusionOk="0">
                  <a:moveTo>
                    <a:pt x="1730" y="1"/>
                  </a:moveTo>
                  <a:cubicBezTo>
                    <a:pt x="1691" y="1"/>
                    <a:pt x="1652" y="7"/>
                    <a:pt x="1615" y="21"/>
                  </a:cubicBezTo>
                  <a:lnTo>
                    <a:pt x="292" y="501"/>
                  </a:lnTo>
                  <a:cubicBezTo>
                    <a:pt x="106" y="569"/>
                    <a:pt x="0" y="767"/>
                    <a:pt x="67" y="956"/>
                  </a:cubicBezTo>
                  <a:cubicBezTo>
                    <a:pt x="119" y="1105"/>
                    <a:pt x="267" y="1203"/>
                    <a:pt x="419" y="1203"/>
                  </a:cubicBezTo>
                  <a:cubicBezTo>
                    <a:pt x="457" y="1203"/>
                    <a:pt x="495" y="1197"/>
                    <a:pt x="532" y="1184"/>
                  </a:cubicBezTo>
                  <a:lnTo>
                    <a:pt x="1855" y="716"/>
                  </a:lnTo>
                  <a:cubicBezTo>
                    <a:pt x="2041" y="649"/>
                    <a:pt x="2150" y="434"/>
                    <a:pt x="2082" y="248"/>
                  </a:cubicBezTo>
                  <a:cubicBezTo>
                    <a:pt x="2029" y="100"/>
                    <a:pt x="1881" y="1"/>
                    <a:pt x="1730" y="1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43">
              <a:extLst>
                <a:ext uri="{FF2B5EF4-FFF2-40B4-BE49-F238E27FC236}">
                  <a16:creationId xmlns:a16="http://schemas.microsoft.com/office/drawing/2014/main" id="{330B8F36-FC38-AA56-980E-A254AB95898C}"/>
                </a:ext>
              </a:extLst>
            </p:cNvPr>
            <p:cNvSpPr/>
            <p:nvPr/>
          </p:nvSpPr>
          <p:spPr>
            <a:xfrm>
              <a:off x="3294431" y="3831255"/>
              <a:ext cx="757594" cy="608872"/>
            </a:xfrm>
            <a:custGeom>
              <a:avLst/>
              <a:gdLst/>
              <a:ahLst/>
              <a:cxnLst/>
              <a:rect l="l" t="t" r="r" b="b"/>
              <a:pathLst>
                <a:path w="9480" h="761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626" y="7307"/>
                    <a:pt x="1000" y="7619"/>
                    <a:pt x="1418" y="7619"/>
                  </a:cubicBezTo>
                  <a:cubicBezTo>
                    <a:pt x="1515" y="7619"/>
                    <a:pt x="1613" y="7602"/>
                    <a:pt x="1711" y="7567"/>
                  </a:cubicBezTo>
                  <a:lnTo>
                    <a:pt x="1724" y="7567"/>
                  </a:lnTo>
                  <a:cubicBezTo>
                    <a:pt x="1977" y="7474"/>
                    <a:pt x="2179" y="7275"/>
                    <a:pt x="2259" y="7006"/>
                  </a:cubicBezTo>
                  <a:lnTo>
                    <a:pt x="3098" y="4379"/>
                  </a:lnTo>
                  <a:lnTo>
                    <a:pt x="4380" y="3924"/>
                  </a:lnTo>
                  <a:lnTo>
                    <a:pt x="5648" y="3470"/>
                  </a:lnTo>
                  <a:lnTo>
                    <a:pt x="7971" y="4991"/>
                  </a:lnTo>
                  <a:cubicBezTo>
                    <a:pt x="8110" y="5081"/>
                    <a:pt x="8267" y="5126"/>
                    <a:pt x="8427" y="5126"/>
                  </a:cubicBezTo>
                  <a:cubicBezTo>
                    <a:pt x="8529" y="5126"/>
                    <a:pt x="8631" y="5108"/>
                    <a:pt x="8730" y="5071"/>
                  </a:cubicBezTo>
                  <a:lnTo>
                    <a:pt x="8746" y="5071"/>
                  </a:lnTo>
                  <a:cubicBezTo>
                    <a:pt x="9265" y="4886"/>
                    <a:pt x="9480" y="427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43">
              <a:extLst>
                <a:ext uri="{FF2B5EF4-FFF2-40B4-BE49-F238E27FC236}">
                  <a16:creationId xmlns:a16="http://schemas.microsoft.com/office/drawing/2014/main" id="{C7A70248-7973-FA00-D864-CDD2B1196555}"/>
                </a:ext>
              </a:extLst>
            </p:cNvPr>
            <p:cNvSpPr/>
            <p:nvPr/>
          </p:nvSpPr>
          <p:spPr>
            <a:xfrm>
              <a:off x="3806439" y="3959277"/>
              <a:ext cx="55621" cy="49068"/>
            </a:xfrm>
            <a:custGeom>
              <a:avLst/>
              <a:gdLst/>
              <a:ahLst/>
              <a:cxnLst/>
              <a:rect l="l" t="t" r="r" b="b"/>
              <a:pathLst>
                <a:path w="696" h="614" extrusionOk="0">
                  <a:moveTo>
                    <a:pt x="352" y="0"/>
                  </a:moveTo>
                  <a:cubicBezTo>
                    <a:pt x="285" y="0"/>
                    <a:pt x="217" y="22"/>
                    <a:pt x="161" y="67"/>
                  </a:cubicBezTo>
                  <a:cubicBezTo>
                    <a:pt x="29" y="160"/>
                    <a:pt x="0" y="359"/>
                    <a:pt x="109" y="493"/>
                  </a:cubicBezTo>
                  <a:cubicBezTo>
                    <a:pt x="171" y="572"/>
                    <a:pt x="260" y="613"/>
                    <a:pt x="350" y="613"/>
                  </a:cubicBezTo>
                  <a:cubicBezTo>
                    <a:pt x="414" y="613"/>
                    <a:pt x="479" y="592"/>
                    <a:pt x="535" y="548"/>
                  </a:cubicBezTo>
                  <a:cubicBezTo>
                    <a:pt x="670" y="455"/>
                    <a:pt x="696" y="253"/>
                    <a:pt x="603" y="118"/>
                  </a:cubicBezTo>
                  <a:cubicBezTo>
                    <a:pt x="541" y="42"/>
                    <a:pt x="447" y="0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3">
              <a:extLst>
                <a:ext uri="{FF2B5EF4-FFF2-40B4-BE49-F238E27FC236}">
                  <a16:creationId xmlns:a16="http://schemas.microsoft.com/office/drawing/2014/main" id="{51A93B63-B51C-EB19-3392-A927D4152CA9}"/>
                </a:ext>
              </a:extLst>
            </p:cNvPr>
            <p:cNvSpPr/>
            <p:nvPr/>
          </p:nvSpPr>
          <p:spPr>
            <a:xfrm>
              <a:off x="3744746" y="3961434"/>
              <a:ext cx="55381" cy="49148"/>
            </a:xfrm>
            <a:custGeom>
              <a:avLst/>
              <a:gdLst/>
              <a:ahLst/>
              <a:cxnLst/>
              <a:rect l="l" t="t" r="r" b="b"/>
              <a:pathLst>
                <a:path w="693" h="615" extrusionOk="0">
                  <a:moveTo>
                    <a:pt x="345" y="0"/>
                  </a:moveTo>
                  <a:cubicBezTo>
                    <a:pt x="280" y="0"/>
                    <a:pt x="215" y="22"/>
                    <a:pt x="161" y="66"/>
                  </a:cubicBezTo>
                  <a:cubicBezTo>
                    <a:pt x="13" y="172"/>
                    <a:pt x="0" y="361"/>
                    <a:pt x="93" y="492"/>
                  </a:cubicBezTo>
                  <a:cubicBezTo>
                    <a:pt x="157" y="573"/>
                    <a:pt x="251" y="614"/>
                    <a:pt x="347" y="614"/>
                  </a:cubicBezTo>
                  <a:cubicBezTo>
                    <a:pt x="410" y="614"/>
                    <a:pt x="475" y="596"/>
                    <a:pt x="532" y="559"/>
                  </a:cubicBezTo>
                  <a:cubicBezTo>
                    <a:pt x="667" y="453"/>
                    <a:pt x="692" y="252"/>
                    <a:pt x="587" y="120"/>
                  </a:cubicBezTo>
                  <a:cubicBezTo>
                    <a:pt x="525" y="42"/>
                    <a:pt x="435" y="0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3">
              <a:extLst>
                <a:ext uri="{FF2B5EF4-FFF2-40B4-BE49-F238E27FC236}">
                  <a16:creationId xmlns:a16="http://schemas.microsoft.com/office/drawing/2014/main" id="{E986E8A2-5C09-23B6-2098-29DC309B15BD}"/>
                </a:ext>
              </a:extLst>
            </p:cNvPr>
            <p:cNvSpPr/>
            <p:nvPr/>
          </p:nvSpPr>
          <p:spPr>
            <a:xfrm>
              <a:off x="3767042" y="3905974"/>
              <a:ext cx="55621" cy="50107"/>
            </a:xfrm>
            <a:custGeom>
              <a:avLst/>
              <a:gdLst/>
              <a:ahLst/>
              <a:cxnLst/>
              <a:rect l="l" t="t" r="r" b="b"/>
              <a:pathLst>
                <a:path w="696" h="627" extrusionOk="0">
                  <a:moveTo>
                    <a:pt x="346" y="0"/>
                  </a:moveTo>
                  <a:cubicBezTo>
                    <a:pt x="281" y="0"/>
                    <a:pt x="215" y="21"/>
                    <a:pt x="160" y="65"/>
                  </a:cubicBezTo>
                  <a:cubicBezTo>
                    <a:pt x="29" y="174"/>
                    <a:pt x="0" y="359"/>
                    <a:pt x="109" y="507"/>
                  </a:cubicBezTo>
                  <a:cubicBezTo>
                    <a:pt x="163" y="585"/>
                    <a:pt x="253" y="627"/>
                    <a:pt x="345" y="627"/>
                  </a:cubicBezTo>
                  <a:cubicBezTo>
                    <a:pt x="412" y="627"/>
                    <a:pt x="479" y="605"/>
                    <a:pt x="535" y="561"/>
                  </a:cubicBezTo>
                  <a:cubicBezTo>
                    <a:pt x="670" y="452"/>
                    <a:pt x="695" y="266"/>
                    <a:pt x="590" y="132"/>
                  </a:cubicBezTo>
                  <a:cubicBezTo>
                    <a:pt x="533" y="45"/>
                    <a:pt x="440" y="0"/>
                    <a:pt x="346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3">
              <a:extLst>
                <a:ext uri="{FF2B5EF4-FFF2-40B4-BE49-F238E27FC236}">
                  <a16:creationId xmlns:a16="http://schemas.microsoft.com/office/drawing/2014/main" id="{ADFAB20A-ADCD-0ECC-1E4C-50A0609B5FDD}"/>
                </a:ext>
              </a:extLst>
            </p:cNvPr>
            <p:cNvSpPr/>
            <p:nvPr/>
          </p:nvSpPr>
          <p:spPr>
            <a:xfrm>
              <a:off x="3703990" y="3909011"/>
              <a:ext cx="56660" cy="49148"/>
            </a:xfrm>
            <a:custGeom>
              <a:avLst/>
              <a:gdLst/>
              <a:ahLst/>
              <a:cxnLst/>
              <a:rect l="l" t="t" r="r" b="b"/>
              <a:pathLst>
                <a:path w="709" h="615" extrusionOk="0">
                  <a:moveTo>
                    <a:pt x="349" y="0"/>
                  </a:moveTo>
                  <a:cubicBezTo>
                    <a:pt x="285" y="0"/>
                    <a:pt x="220" y="18"/>
                    <a:pt x="161" y="55"/>
                  </a:cubicBezTo>
                  <a:cubicBezTo>
                    <a:pt x="30" y="161"/>
                    <a:pt x="1" y="363"/>
                    <a:pt x="110" y="494"/>
                  </a:cubicBezTo>
                  <a:cubicBezTo>
                    <a:pt x="172" y="573"/>
                    <a:pt x="260" y="614"/>
                    <a:pt x="350" y="614"/>
                  </a:cubicBezTo>
                  <a:cubicBezTo>
                    <a:pt x="415" y="614"/>
                    <a:pt x="480" y="593"/>
                    <a:pt x="536" y="549"/>
                  </a:cubicBezTo>
                  <a:cubicBezTo>
                    <a:pt x="683" y="443"/>
                    <a:pt x="709" y="254"/>
                    <a:pt x="603" y="123"/>
                  </a:cubicBezTo>
                  <a:cubicBezTo>
                    <a:pt x="540" y="42"/>
                    <a:pt x="446" y="0"/>
                    <a:pt x="349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3">
              <a:extLst>
                <a:ext uri="{FF2B5EF4-FFF2-40B4-BE49-F238E27FC236}">
                  <a16:creationId xmlns:a16="http://schemas.microsoft.com/office/drawing/2014/main" id="{3A015B4B-9D11-F282-8D2A-2916D5071C22}"/>
                </a:ext>
              </a:extLst>
            </p:cNvPr>
            <p:cNvSpPr/>
            <p:nvPr/>
          </p:nvSpPr>
          <p:spPr>
            <a:xfrm>
              <a:off x="3305139" y="4122301"/>
              <a:ext cx="205941" cy="317822"/>
            </a:xfrm>
            <a:custGeom>
              <a:avLst/>
              <a:gdLst/>
              <a:ahLst/>
              <a:cxnLst/>
              <a:rect l="l" t="t" r="r" b="b"/>
              <a:pathLst>
                <a:path w="2577" h="3977" extrusionOk="0">
                  <a:moveTo>
                    <a:pt x="1" y="1"/>
                  </a:moveTo>
                  <a:lnTo>
                    <a:pt x="427" y="3233"/>
                  </a:lnTo>
                  <a:cubicBezTo>
                    <a:pt x="492" y="3665"/>
                    <a:pt x="866" y="3977"/>
                    <a:pt x="1284" y="3977"/>
                  </a:cubicBezTo>
                  <a:cubicBezTo>
                    <a:pt x="1381" y="3977"/>
                    <a:pt x="1479" y="3960"/>
                    <a:pt x="1577" y="3925"/>
                  </a:cubicBezTo>
                  <a:lnTo>
                    <a:pt x="1590" y="3925"/>
                  </a:lnTo>
                  <a:cubicBezTo>
                    <a:pt x="1843" y="3832"/>
                    <a:pt x="2045" y="3633"/>
                    <a:pt x="2125" y="3364"/>
                  </a:cubicBezTo>
                  <a:lnTo>
                    <a:pt x="2577" y="1939"/>
                  </a:lnTo>
                  <a:cubicBezTo>
                    <a:pt x="1164" y="1577"/>
                    <a:pt x="388" y="64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3">
              <a:extLst>
                <a:ext uri="{FF2B5EF4-FFF2-40B4-BE49-F238E27FC236}">
                  <a16:creationId xmlns:a16="http://schemas.microsoft.com/office/drawing/2014/main" id="{8DE995AB-F3BA-D69A-C799-554A4C46D45C}"/>
                </a:ext>
              </a:extLst>
            </p:cNvPr>
            <p:cNvSpPr/>
            <p:nvPr/>
          </p:nvSpPr>
          <p:spPr>
            <a:xfrm>
              <a:off x="3830014" y="3910050"/>
              <a:ext cx="222004" cy="330848"/>
            </a:xfrm>
            <a:custGeom>
              <a:avLst/>
              <a:gdLst/>
              <a:ahLst/>
              <a:cxnLst/>
              <a:rect l="l" t="t" r="r" b="b"/>
              <a:pathLst>
                <a:path w="2778" h="4140" extrusionOk="0">
                  <a:moveTo>
                    <a:pt x="763" y="1"/>
                  </a:moveTo>
                  <a:lnTo>
                    <a:pt x="763" y="1"/>
                  </a:lnTo>
                  <a:cubicBezTo>
                    <a:pt x="881" y="734"/>
                    <a:pt x="881" y="1977"/>
                    <a:pt x="0" y="3166"/>
                  </a:cubicBezTo>
                  <a:lnTo>
                    <a:pt x="1269" y="4005"/>
                  </a:lnTo>
                  <a:cubicBezTo>
                    <a:pt x="1408" y="4095"/>
                    <a:pt x="1565" y="4140"/>
                    <a:pt x="1725" y="4140"/>
                  </a:cubicBezTo>
                  <a:cubicBezTo>
                    <a:pt x="1827" y="4140"/>
                    <a:pt x="1929" y="4122"/>
                    <a:pt x="2028" y="4085"/>
                  </a:cubicBezTo>
                  <a:lnTo>
                    <a:pt x="2044" y="4085"/>
                  </a:lnTo>
                  <a:cubicBezTo>
                    <a:pt x="2563" y="3900"/>
                    <a:pt x="2778" y="3284"/>
                    <a:pt x="2496" y="2817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3">
              <a:extLst>
                <a:ext uri="{FF2B5EF4-FFF2-40B4-BE49-F238E27FC236}">
                  <a16:creationId xmlns:a16="http://schemas.microsoft.com/office/drawing/2014/main" id="{7E818D55-BABC-E64F-57B2-0A1813DB96A2}"/>
                </a:ext>
              </a:extLst>
            </p:cNvPr>
            <p:cNvSpPr/>
            <p:nvPr/>
          </p:nvSpPr>
          <p:spPr>
            <a:xfrm>
              <a:off x="3584758" y="4035275"/>
              <a:ext cx="61774" cy="32445"/>
            </a:xfrm>
            <a:custGeom>
              <a:avLst/>
              <a:gdLst/>
              <a:ahLst/>
              <a:cxnLst/>
              <a:rect l="l" t="t" r="r" b="b"/>
              <a:pathLst>
                <a:path w="773" h="406" extrusionOk="0">
                  <a:moveTo>
                    <a:pt x="643" y="0"/>
                  </a:moveTo>
                  <a:cubicBezTo>
                    <a:pt x="628" y="0"/>
                    <a:pt x="613" y="3"/>
                    <a:pt x="599" y="10"/>
                  </a:cubicBezTo>
                  <a:lnTo>
                    <a:pt x="93" y="183"/>
                  </a:lnTo>
                  <a:cubicBezTo>
                    <a:pt x="39" y="209"/>
                    <a:pt x="0" y="276"/>
                    <a:pt x="26" y="330"/>
                  </a:cubicBezTo>
                  <a:cubicBezTo>
                    <a:pt x="46" y="373"/>
                    <a:pt x="91" y="406"/>
                    <a:pt x="136" y="406"/>
                  </a:cubicBezTo>
                  <a:cubicBezTo>
                    <a:pt x="149" y="406"/>
                    <a:pt x="161" y="403"/>
                    <a:pt x="173" y="398"/>
                  </a:cubicBezTo>
                  <a:lnTo>
                    <a:pt x="679" y="225"/>
                  </a:lnTo>
                  <a:cubicBezTo>
                    <a:pt x="734" y="196"/>
                    <a:pt x="772" y="129"/>
                    <a:pt x="747" y="77"/>
                  </a:cubicBezTo>
                  <a:cubicBezTo>
                    <a:pt x="728" y="27"/>
                    <a:pt x="685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3">
              <a:extLst>
                <a:ext uri="{FF2B5EF4-FFF2-40B4-BE49-F238E27FC236}">
                  <a16:creationId xmlns:a16="http://schemas.microsoft.com/office/drawing/2014/main" id="{B741A818-742D-90D3-EF78-DC72A5EEC90E}"/>
                </a:ext>
              </a:extLst>
            </p:cNvPr>
            <p:cNvSpPr/>
            <p:nvPr/>
          </p:nvSpPr>
          <p:spPr>
            <a:xfrm>
              <a:off x="3569654" y="3993000"/>
              <a:ext cx="60975" cy="33085"/>
            </a:xfrm>
            <a:custGeom>
              <a:avLst/>
              <a:gdLst/>
              <a:ahLst/>
              <a:cxnLst/>
              <a:rect l="l" t="t" r="r" b="b"/>
              <a:pathLst>
                <a:path w="763" h="414" extrusionOk="0">
                  <a:moveTo>
                    <a:pt x="631" y="1"/>
                  </a:moveTo>
                  <a:cubicBezTo>
                    <a:pt x="621" y="1"/>
                    <a:pt x="612" y="2"/>
                    <a:pt x="602" y="4"/>
                  </a:cubicBezTo>
                  <a:lnTo>
                    <a:pt x="96" y="193"/>
                  </a:lnTo>
                  <a:cubicBezTo>
                    <a:pt x="42" y="206"/>
                    <a:pt x="0" y="273"/>
                    <a:pt x="29" y="337"/>
                  </a:cubicBezTo>
                  <a:cubicBezTo>
                    <a:pt x="39" y="379"/>
                    <a:pt x="82" y="414"/>
                    <a:pt x="131" y="414"/>
                  </a:cubicBezTo>
                  <a:cubicBezTo>
                    <a:pt x="146" y="414"/>
                    <a:pt x="161" y="411"/>
                    <a:pt x="176" y="404"/>
                  </a:cubicBezTo>
                  <a:lnTo>
                    <a:pt x="682" y="219"/>
                  </a:lnTo>
                  <a:cubicBezTo>
                    <a:pt x="737" y="206"/>
                    <a:pt x="763" y="139"/>
                    <a:pt x="750" y="71"/>
                  </a:cubicBezTo>
                  <a:cubicBezTo>
                    <a:pt x="726" y="26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3">
              <a:extLst>
                <a:ext uri="{FF2B5EF4-FFF2-40B4-BE49-F238E27FC236}">
                  <a16:creationId xmlns:a16="http://schemas.microsoft.com/office/drawing/2014/main" id="{A28373A9-81A1-6DDA-D77B-B1E1CEE40C90}"/>
                </a:ext>
              </a:extLst>
            </p:cNvPr>
            <p:cNvSpPr/>
            <p:nvPr/>
          </p:nvSpPr>
          <p:spPr>
            <a:xfrm>
              <a:off x="3844798" y="3949527"/>
              <a:ext cx="195472" cy="291370"/>
            </a:xfrm>
            <a:custGeom>
              <a:avLst/>
              <a:gdLst/>
              <a:ahLst/>
              <a:cxnLst/>
              <a:rect l="l" t="t" r="r" b="b"/>
              <a:pathLst>
                <a:path w="2446" h="3646" extrusionOk="0">
                  <a:moveTo>
                    <a:pt x="882" y="0"/>
                  </a:moveTo>
                  <a:lnTo>
                    <a:pt x="882" y="0"/>
                  </a:lnTo>
                  <a:cubicBezTo>
                    <a:pt x="962" y="843"/>
                    <a:pt x="869" y="2002"/>
                    <a:pt x="1" y="2790"/>
                  </a:cubicBezTo>
                  <a:lnTo>
                    <a:pt x="1084" y="3511"/>
                  </a:lnTo>
                  <a:cubicBezTo>
                    <a:pt x="1223" y="3601"/>
                    <a:pt x="1380" y="3646"/>
                    <a:pt x="1540" y="3646"/>
                  </a:cubicBezTo>
                  <a:cubicBezTo>
                    <a:pt x="1642" y="3646"/>
                    <a:pt x="1744" y="3628"/>
                    <a:pt x="1843" y="3591"/>
                  </a:cubicBezTo>
                  <a:lnTo>
                    <a:pt x="1859" y="3591"/>
                  </a:lnTo>
                  <a:cubicBezTo>
                    <a:pt x="2231" y="3460"/>
                    <a:pt x="2445" y="3124"/>
                    <a:pt x="2432" y="2778"/>
                  </a:cubicBezTo>
                  <a:lnTo>
                    <a:pt x="2432" y="2710"/>
                  </a:lnTo>
                  <a:cubicBezTo>
                    <a:pt x="2432" y="2659"/>
                    <a:pt x="2420" y="2605"/>
                    <a:pt x="2404" y="2550"/>
                  </a:cubicBezTo>
                  <a:lnTo>
                    <a:pt x="2404" y="2537"/>
                  </a:lnTo>
                  <a:cubicBezTo>
                    <a:pt x="2404" y="2525"/>
                    <a:pt x="2391" y="2512"/>
                    <a:pt x="2391" y="2499"/>
                  </a:cubicBezTo>
                  <a:lnTo>
                    <a:pt x="2378" y="2483"/>
                  </a:lnTo>
                  <a:cubicBezTo>
                    <a:pt x="2378" y="2470"/>
                    <a:pt x="2378" y="2457"/>
                    <a:pt x="2365" y="2444"/>
                  </a:cubicBezTo>
                  <a:lnTo>
                    <a:pt x="2365" y="2432"/>
                  </a:lnTo>
                  <a:cubicBezTo>
                    <a:pt x="2352" y="2419"/>
                    <a:pt x="2352" y="2403"/>
                    <a:pt x="2352" y="2390"/>
                  </a:cubicBezTo>
                  <a:cubicBezTo>
                    <a:pt x="2340" y="2390"/>
                    <a:pt x="2340" y="2377"/>
                    <a:pt x="2340" y="2377"/>
                  </a:cubicBezTo>
                  <a:cubicBezTo>
                    <a:pt x="2324" y="2364"/>
                    <a:pt x="2324" y="2339"/>
                    <a:pt x="2311" y="2323"/>
                  </a:cubicBezTo>
                  <a:lnTo>
                    <a:pt x="2243" y="2217"/>
                  </a:lnTo>
                  <a:lnTo>
                    <a:pt x="882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3">
              <a:extLst>
                <a:ext uri="{FF2B5EF4-FFF2-40B4-BE49-F238E27FC236}">
                  <a16:creationId xmlns:a16="http://schemas.microsoft.com/office/drawing/2014/main" id="{2593CBDD-FCD8-B182-3147-AFD6A9649A79}"/>
                </a:ext>
              </a:extLst>
            </p:cNvPr>
            <p:cNvSpPr/>
            <p:nvPr/>
          </p:nvSpPr>
          <p:spPr>
            <a:xfrm>
              <a:off x="3310573" y="4162977"/>
              <a:ext cx="196431" cy="277225"/>
            </a:xfrm>
            <a:custGeom>
              <a:avLst/>
              <a:gdLst/>
              <a:ahLst/>
              <a:cxnLst/>
              <a:rect l="l" t="t" r="r" b="b"/>
              <a:pathLst>
                <a:path w="2458" h="3469" extrusionOk="0">
                  <a:moveTo>
                    <a:pt x="0" y="1"/>
                  </a:moveTo>
                  <a:lnTo>
                    <a:pt x="346" y="2589"/>
                  </a:lnTo>
                  <a:lnTo>
                    <a:pt x="359" y="2724"/>
                  </a:lnTo>
                  <a:cubicBezTo>
                    <a:pt x="359" y="2737"/>
                    <a:pt x="375" y="2750"/>
                    <a:pt x="375" y="2775"/>
                  </a:cubicBezTo>
                  <a:lnTo>
                    <a:pt x="375" y="2791"/>
                  </a:lnTo>
                  <a:cubicBezTo>
                    <a:pt x="375" y="2804"/>
                    <a:pt x="388" y="2817"/>
                    <a:pt x="388" y="2830"/>
                  </a:cubicBezTo>
                  <a:lnTo>
                    <a:pt x="388" y="2842"/>
                  </a:lnTo>
                  <a:cubicBezTo>
                    <a:pt x="401" y="2855"/>
                    <a:pt x="401" y="2871"/>
                    <a:pt x="401" y="2884"/>
                  </a:cubicBezTo>
                  <a:lnTo>
                    <a:pt x="413" y="2897"/>
                  </a:lnTo>
                  <a:cubicBezTo>
                    <a:pt x="413" y="2910"/>
                    <a:pt x="413" y="2923"/>
                    <a:pt x="426" y="2935"/>
                  </a:cubicBezTo>
                  <a:lnTo>
                    <a:pt x="426" y="2951"/>
                  </a:lnTo>
                  <a:cubicBezTo>
                    <a:pt x="455" y="3003"/>
                    <a:pt x="481" y="3057"/>
                    <a:pt x="506" y="3096"/>
                  </a:cubicBezTo>
                  <a:cubicBezTo>
                    <a:pt x="519" y="3112"/>
                    <a:pt x="535" y="3124"/>
                    <a:pt x="548" y="3137"/>
                  </a:cubicBezTo>
                  <a:cubicBezTo>
                    <a:pt x="703" y="3342"/>
                    <a:pt x="953" y="3469"/>
                    <a:pt x="1218" y="3469"/>
                  </a:cubicBezTo>
                  <a:cubicBezTo>
                    <a:pt x="1314" y="3469"/>
                    <a:pt x="1413" y="3452"/>
                    <a:pt x="1509" y="3416"/>
                  </a:cubicBezTo>
                  <a:lnTo>
                    <a:pt x="1522" y="3416"/>
                  </a:lnTo>
                  <a:cubicBezTo>
                    <a:pt x="1775" y="3323"/>
                    <a:pt x="1977" y="3124"/>
                    <a:pt x="2057" y="2855"/>
                  </a:cubicBezTo>
                  <a:lnTo>
                    <a:pt x="2457" y="1628"/>
                  </a:lnTo>
                  <a:cubicBezTo>
                    <a:pt x="1282" y="1561"/>
                    <a:pt x="481" y="722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3">
              <a:extLst>
                <a:ext uri="{FF2B5EF4-FFF2-40B4-BE49-F238E27FC236}">
                  <a16:creationId xmlns:a16="http://schemas.microsoft.com/office/drawing/2014/main" id="{187998AA-8BF5-7344-7146-DE8B7561C63B}"/>
                </a:ext>
              </a:extLst>
            </p:cNvPr>
            <p:cNvSpPr/>
            <p:nvPr/>
          </p:nvSpPr>
          <p:spPr>
            <a:xfrm>
              <a:off x="3294431" y="3831255"/>
              <a:ext cx="744808" cy="582500"/>
            </a:xfrm>
            <a:custGeom>
              <a:avLst/>
              <a:gdLst/>
              <a:ahLst/>
              <a:cxnLst/>
              <a:rect l="l" t="t" r="r" b="b"/>
              <a:pathLst>
                <a:path w="9320" h="728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590" y="7035"/>
                    <a:pt x="657" y="7182"/>
                    <a:pt x="750" y="7288"/>
                  </a:cubicBezTo>
                  <a:lnTo>
                    <a:pt x="295" y="3870"/>
                  </a:lnTo>
                  <a:cubicBezTo>
                    <a:pt x="202" y="3136"/>
                    <a:pt x="628" y="2428"/>
                    <a:pt x="1323" y="2188"/>
                  </a:cubicBezTo>
                  <a:lnTo>
                    <a:pt x="3486" y="1416"/>
                  </a:lnTo>
                  <a:lnTo>
                    <a:pt x="5648" y="654"/>
                  </a:lnTo>
                  <a:cubicBezTo>
                    <a:pt x="5824" y="591"/>
                    <a:pt x="6004" y="561"/>
                    <a:pt x="6181" y="561"/>
                  </a:cubicBezTo>
                  <a:cubicBezTo>
                    <a:pt x="6716" y="561"/>
                    <a:pt x="7225" y="835"/>
                    <a:pt x="7516" y="1307"/>
                  </a:cubicBezTo>
                  <a:lnTo>
                    <a:pt x="9319" y="4258"/>
                  </a:lnTo>
                  <a:cubicBezTo>
                    <a:pt x="9319" y="4097"/>
                    <a:pt x="9278" y="395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3">
              <a:extLst>
                <a:ext uri="{FF2B5EF4-FFF2-40B4-BE49-F238E27FC236}">
                  <a16:creationId xmlns:a16="http://schemas.microsoft.com/office/drawing/2014/main" id="{231D8BA3-7D8A-0F22-83E9-EA0FC4630F18}"/>
                </a:ext>
              </a:extLst>
            </p:cNvPr>
            <p:cNvSpPr/>
            <p:nvPr/>
          </p:nvSpPr>
          <p:spPr>
            <a:xfrm>
              <a:off x="3338224" y="4063644"/>
              <a:ext cx="713801" cy="376480"/>
            </a:xfrm>
            <a:custGeom>
              <a:avLst/>
              <a:gdLst/>
              <a:ahLst/>
              <a:cxnLst/>
              <a:rect l="l" t="t" r="r" b="b"/>
              <a:pathLst>
                <a:path w="8932" h="4711" extrusionOk="0">
                  <a:moveTo>
                    <a:pt x="4914" y="1"/>
                  </a:moveTo>
                  <a:lnTo>
                    <a:pt x="3633" y="456"/>
                  </a:lnTo>
                  <a:lnTo>
                    <a:pt x="2630" y="802"/>
                  </a:lnTo>
                  <a:cubicBezTo>
                    <a:pt x="2457" y="869"/>
                    <a:pt x="2323" y="1016"/>
                    <a:pt x="2271" y="1189"/>
                  </a:cubicBezTo>
                  <a:lnTo>
                    <a:pt x="1509" y="3554"/>
                  </a:lnTo>
                  <a:cubicBezTo>
                    <a:pt x="1429" y="3807"/>
                    <a:pt x="1230" y="4005"/>
                    <a:pt x="974" y="4098"/>
                  </a:cubicBezTo>
                  <a:lnTo>
                    <a:pt x="961" y="4098"/>
                  </a:lnTo>
                  <a:cubicBezTo>
                    <a:pt x="865" y="4134"/>
                    <a:pt x="766" y="4151"/>
                    <a:pt x="670" y="4151"/>
                  </a:cubicBezTo>
                  <a:cubicBezTo>
                    <a:pt x="407" y="4151"/>
                    <a:pt x="157" y="4027"/>
                    <a:pt x="0" y="3832"/>
                  </a:cubicBezTo>
                  <a:lnTo>
                    <a:pt x="0" y="3832"/>
                  </a:lnTo>
                  <a:lnTo>
                    <a:pt x="13" y="3967"/>
                  </a:lnTo>
                  <a:cubicBezTo>
                    <a:pt x="78" y="4399"/>
                    <a:pt x="452" y="4711"/>
                    <a:pt x="870" y="4711"/>
                  </a:cubicBezTo>
                  <a:cubicBezTo>
                    <a:pt x="967" y="4711"/>
                    <a:pt x="1065" y="4694"/>
                    <a:pt x="1163" y="4659"/>
                  </a:cubicBezTo>
                  <a:lnTo>
                    <a:pt x="1176" y="4659"/>
                  </a:lnTo>
                  <a:cubicBezTo>
                    <a:pt x="1429" y="4566"/>
                    <a:pt x="1631" y="4367"/>
                    <a:pt x="1711" y="4114"/>
                  </a:cubicBezTo>
                  <a:lnTo>
                    <a:pt x="2550" y="1471"/>
                  </a:lnTo>
                  <a:lnTo>
                    <a:pt x="3832" y="1016"/>
                  </a:lnTo>
                  <a:lnTo>
                    <a:pt x="5100" y="562"/>
                  </a:lnTo>
                  <a:lnTo>
                    <a:pt x="7423" y="2083"/>
                  </a:lnTo>
                  <a:cubicBezTo>
                    <a:pt x="7562" y="2173"/>
                    <a:pt x="7719" y="2218"/>
                    <a:pt x="7879" y="2218"/>
                  </a:cubicBezTo>
                  <a:cubicBezTo>
                    <a:pt x="7981" y="2218"/>
                    <a:pt x="8083" y="2200"/>
                    <a:pt x="8182" y="2163"/>
                  </a:cubicBezTo>
                  <a:lnTo>
                    <a:pt x="8198" y="2163"/>
                  </a:lnTo>
                  <a:cubicBezTo>
                    <a:pt x="8717" y="1978"/>
                    <a:pt x="8932" y="1362"/>
                    <a:pt x="8650" y="895"/>
                  </a:cubicBezTo>
                  <a:lnTo>
                    <a:pt x="8582" y="789"/>
                  </a:lnTo>
                  <a:cubicBezTo>
                    <a:pt x="8582" y="1135"/>
                    <a:pt x="8371" y="1484"/>
                    <a:pt x="8009" y="1603"/>
                  </a:cubicBezTo>
                  <a:lnTo>
                    <a:pt x="7983" y="1616"/>
                  </a:lnTo>
                  <a:cubicBezTo>
                    <a:pt x="7890" y="1645"/>
                    <a:pt x="7793" y="1660"/>
                    <a:pt x="7696" y="1660"/>
                  </a:cubicBezTo>
                  <a:cubicBezTo>
                    <a:pt x="7530" y="1660"/>
                    <a:pt x="7365" y="1616"/>
                    <a:pt x="7221" y="1523"/>
                  </a:cubicBezTo>
                  <a:lnTo>
                    <a:pt x="4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3">
              <a:extLst>
                <a:ext uri="{FF2B5EF4-FFF2-40B4-BE49-F238E27FC236}">
                  <a16:creationId xmlns:a16="http://schemas.microsoft.com/office/drawing/2014/main" id="{D39C7655-F0F0-A7BF-F1F8-58A0DB82D734}"/>
                </a:ext>
              </a:extLst>
            </p:cNvPr>
            <p:cNvSpPr/>
            <p:nvPr/>
          </p:nvSpPr>
          <p:spPr>
            <a:xfrm>
              <a:off x="3636942" y="4062765"/>
              <a:ext cx="155754" cy="83192"/>
            </a:xfrm>
            <a:custGeom>
              <a:avLst/>
              <a:gdLst/>
              <a:ahLst/>
              <a:cxnLst/>
              <a:rect l="l" t="t" r="r" b="b"/>
              <a:pathLst>
                <a:path w="1949" h="1041" extrusionOk="0">
                  <a:moveTo>
                    <a:pt x="985" y="1"/>
                  </a:moveTo>
                  <a:cubicBezTo>
                    <a:pt x="880" y="1"/>
                    <a:pt x="773" y="18"/>
                    <a:pt x="667" y="54"/>
                  </a:cubicBezTo>
                  <a:cubicBezTo>
                    <a:pt x="254" y="214"/>
                    <a:pt x="1" y="614"/>
                    <a:pt x="39" y="1040"/>
                  </a:cubicBezTo>
                  <a:lnTo>
                    <a:pt x="94" y="1027"/>
                  </a:lnTo>
                  <a:lnTo>
                    <a:pt x="1362" y="573"/>
                  </a:lnTo>
                  <a:lnTo>
                    <a:pt x="1948" y="960"/>
                  </a:lnTo>
                  <a:cubicBezTo>
                    <a:pt x="1948" y="854"/>
                    <a:pt x="1936" y="746"/>
                    <a:pt x="1897" y="640"/>
                  </a:cubicBezTo>
                  <a:cubicBezTo>
                    <a:pt x="1758" y="249"/>
                    <a:pt x="1386" y="1"/>
                    <a:pt x="985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3">
              <a:extLst>
                <a:ext uri="{FF2B5EF4-FFF2-40B4-BE49-F238E27FC236}">
                  <a16:creationId xmlns:a16="http://schemas.microsoft.com/office/drawing/2014/main" id="{2CD632B0-762A-565C-6AE1-86010EFC08F5}"/>
                </a:ext>
              </a:extLst>
            </p:cNvPr>
            <p:cNvSpPr/>
            <p:nvPr/>
          </p:nvSpPr>
          <p:spPr>
            <a:xfrm>
              <a:off x="3651806" y="4037113"/>
              <a:ext cx="172856" cy="153597"/>
            </a:xfrm>
            <a:custGeom>
              <a:avLst/>
              <a:gdLst/>
              <a:ahLst/>
              <a:cxnLst/>
              <a:rect l="l" t="t" r="r" b="b"/>
              <a:pathLst>
                <a:path w="2163" h="1922" extrusionOk="0">
                  <a:moveTo>
                    <a:pt x="1087" y="0"/>
                  </a:moveTo>
                  <a:cubicBezTo>
                    <a:pt x="980" y="0"/>
                    <a:pt x="870" y="18"/>
                    <a:pt x="763" y="54"/>
                  </a:cubicBezTo>
                  <a:cubicBezTo>
                    <a:pt x="270" y="227"/>
                    <a:pt x="0" y="788"/>
                    <a:pt x="173" y="1281"/>
                  </a:cubicBezTo>
                  <a:cubicBezTo>
                    <a:pt x="323" y="1672"/>
                    <a:pt x="697" y="1922"/>
                    <a:pt x="1091" y="1922"/>
                  </a:cubicBezTo>
                  <a:cubicBezTo>
                    <a:pt x="1195" y="1922"/>
                    <a:pt x="1301" y="1904"/>
                    <a:pt x="1404" y="1867"/>
                  </a:cubicBezTo>
                  <a:cubicBezTo>
                    <a:pt x="1910" y="1694"/>
                    <a:pt x="2163" y="1134"/>
                    <a:pt x="1990" y="640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3">
              <a:extLst>
                <a:ext uri="{FF2B5EF4-FFF2-40B4-BE49-F238E27FC236}">
                  <a16:creationId xmlns:a16="http://schemas.microsoft.com/office/drawing/2014/main" id="{2EB618AD-33CC-5D15-B42F-652D6EBE454B}"/>
                </a:ext>
              </a:extLst>
            </p:cNvPr>
            <p:cNvSpPr/>
            <p:nvPr/>
          </p:nvSpPr>
          <p:spPr>
            <a:xfrm>
              <a:off x="3680735" y="4061806"/>
              <a:ext cx="116276" cy="104129"/>
            </a:xfrm>
            <a:custGeom>
              <a:avLst/>
              <a:gdLst/>
              <a:ahLst/>
              <a:cxnLst/>
              <a:rect l="l" t="t" r="r" b="b"/>
              <a:pathLst>
                <a:path w="1455" h="1303" extrusionOk="0">
                  <a:moveTo>
                    <a:pt x="715" y="1"/>
                  </a:moveTo>
                  <a:cubicBezTo>
                    <a:pt x="645" y="1"/>
                    <a:pt x="575" y="12"/>
                    <a:pt x="507" y="37"/>
                  </a:cubicBezTo>
                  <a:cubicBezTo>
                    <a:pt x="173" y="159"/>
                    <a:pt x="0" y="533"/>
                    <a:pt x="119" y="866"/>
                  </a:cubicBezTo>
                  <a:cubicBezTo>
                    <a:pt x="216" y="1131"/>
                    <a:pt x="462" y="1303"/>
                    <a:pt x="726" y="1303"/>
                  </a:cubicBezTo>
                  <a:cubicBezTo>
                    <a:pt x="795" y="1303"/>
                    <a:pt x="864" y="1291"/>
                    <a:pt x="933" y="1267"/>
                  </a:cubicBezTo>
                  <a:cubicBezTo>
                    <a:pt x="1282" y="1145"/>
                    <a:pt x="1455" y="774"/>
                    <a:pt x="1333" y="437"/>
                  </a:cubicBezTo>
                  <a:cubicBezTo>
                    <a:pt x="1239" y="173"/>
                    <a:pt x="983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3">
              <a:extLst>
                <a:ext uri="{FF2B5EF4-FFF2-40B4-BE49-F238E27FC236}">
                  <a16:creationId xmlns:a16="http://schemas.microsoft.com/office/drawing/2014/main" id="{5D81B263-B12E-283E-FF4B-2FBA1743426C}"/>
                </a:ext>
              </a:extLst>
            </p:cNvPr>
            <p:cNvSpPr/>
            <p:nvPr/>
          </p:nvSpPr>
          <p:spPr>
            <a:xfrm>
              <a:off x="3700953" y="4080266"/>
              <a:ext cx="75839" cy="66809"/>
            </a:xfrm>
            <a:custGeom>
              <a:avLst/>
              <a:gdLst/>
              <a:ahLst/>
              <a:cxnLst/>
              <a:rect l="l" t="t" r="r" b="b"/>
              <a:pathLst>
                <a:path w="949" h="836" extrusionOk="0">
                  <a:moveTo>
                    <a:pt x="464" y="1"/>
                  </a:moveTo>
                  <a:cubicBezTo>
                    <a:pt x="420" y="1"/>
                    <a:pt x="376" y="7"/>
                    <a:pt x="334" y="20"/>
                  </a:cubicBezTo>
                  <a:cubicBezTo>
                    <a:pt x="106" y="100"/>
                    <a:pt x="1" y="341"/>
                    <a:pt x="81" y="555"/>
                  </a:cubicBezTo>
                  <a:cubicBezTo>
                    <a:pt x="133" y="732"/>
                    <a:pt x="289" y="835"/>
                    <a:pt x="463" y="835"/>
                  </a:cubicBezTo>
                  <a:cubicBezTo>
                    <a:pt x="513" y="835"/>
                    <a:pt x="565" y="826"/>
                    <a:pt x="616" y="808"/>
                  </a:cubicBezTo>
                  <a:cubicBezTo>
                    <a:pt x="827" y="741"/>
                    <a:pt x="949" y="501"/>
                    <a:pt x="869" y="273"/>
                  </a:cubicBezTo>
                  <a:cubicBezTo>
                    <a:pt x="805" y="104"/>
                    <a:pt x="638" y="1"/>
                    <a:pt x="464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3">
              <a:extLst>
                <a:ext uri="{FF2B5EF4-FFF2-40B4-BE49-F238E27FC236}">
                  <a16:creationId xmlns:a16="http://schemas.microsoft.com/office/drawing/2014/main" id="{6B882A23-E9B6-036B-9D3D-5E991478BA99}"/>
                </a:ext>
              </a:extLst>
            </p:cNvPr>
            <p:cNvSpPr/>
            <p:nvPr/>
          </p:nvSpPr>
          <p:spPr>
            <a:xfrm>
              <a:off x="3325357" y="3986927"/>
              <a:ext cx="172936" cy="153836"/>
            </a:xfrm>
            <a:custGeom>
              <a:avLst/>
              <a:gdLst/>
              <a:ahLst/>
              <a:cxnLst/>
              <a:rect l="l" t="t" r="r" b="b"/>
              <a:pathLst>
                <a:path w="2164" h="1925" extrusionOk="0">
                  <a:moveTo>
                    <a:pt x="1087" y="0"/>
                  </a:moveTo>
                  <a:cubicBezTo>
                    <a:pt x="980" y="0"/>
                    <a:pt x="871" y="18"/>
                    <a:pt x="763" y="54"/>
                  </a:cubicBezTo>
                  <a:cubicBezTo>
                    <a:pt x="270" y="227"/>
                    <a:pt x="1" y="788"/>
                    <a:pt x="174" y="1281"/>
                  </a:cubicBezTo>
                  <a:cubicBezTo>
                    <a:pt x="323" y="1683"/>
                    <a:pt x="695" y="1925"/>
                    <a:pt x="1087" y="1925"/>
                  </a:cubicBezTo>
                  <a:cubicBezTo>
                    <a:pt x="1193" y="1925"/>
                    <a:pt x="1300" y="1907"/>
                    <a:pt x="1404" y="1871"/>
                  </a:cubicBezTo>
                  <a:cubicBezTo>
                    <a:pt x="1910" y="1695"/>
                    <a:pt x="2163" y="1134"/>
                    <a:pt x="1990" y="641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3">
              <a:extLst>
                <a:ext uri="{FF2B5EF4-FFF2-40B4-BE49-F238E27FC236}">
                  <a16:creationId xmlns:a16="http://schemas.microsoft.com/office/drawing/2014/main" id="{37A49840-D861-8DF5-2DE1-B650EAD18E2C}"/>
                </a:ext>
              </a:extLst>
            </p:cNvPr>
            <p:cNvSpPr/>
            <p:nvPr/>
          </p:nvSpPr>
          <p:spPr>
            <a:xfrm>
              <a:off x="3502527" y="3896464"/>
              <a:ext cx="121711" cy="53863"/>
            </a:xfrm>
            <a:custGeom>
              <a:avLst/>
              <a:gdLst/>
              <a:ahLst/>
              <a:cxnLst/>
              <a:rect l="l" t="t" r="r" b="b"/>
              <a:pathLst>
                <a:path w="1523" h="674" extrusionOk="0">
                  <a:moveTo>
                    <a:pt x="1420" y="1"/>
                  </a:moveTo>
                  <a:cubicBezTo>
                    <a:pt x="1405" y="1"/>
                    <a:pt x="1390" y="4"/>
                    <a:pt x="1375" y="11"/>
                  </a:cubicBezTo>
                  <a:lnTo>
                    <a:pt x="94" y="478"/>
                  </a:lnTo>
                  <a:cubicBezTo>
                    <a:pt x="39" y="491"/>
                    <a:pt x="1" y="546"/>
                    <a:pt x="26" y="600"/>
                  </a:cubicBezTo>
                  <a:cubicBezTo>
                    <a:pt x="36" y="640"/>
                    <a:pt x="79" y="674"/>
                    <a:pt x="123" y="674"/>
                  </a:cubicBezTo>
                  <a:cubicBezTo>
                    <a:pt x="136" y="674"/>
                    <a:pt x="149" y="671"/>
                    <a:pt x="161" y="664"/>
                  </a:cubicBezTo>
                  <a:lnTo>
                    <a:pt x="1442" y="200"/>
                  </a:lnTo>
                  <a:cubicBezTo>
                    <a:pt x="1497" y="184"/>
                    <a:pt x="1522" y="120"/>
                    <a:pt x="1510" y="65"/>
                  </a:cubicBezTo>
                  <a:cubicBezTo>
                    <a:pt x="1500" y="25"/>
                    <a:pt x="1461" y="1"/>
                    <a:pt x="1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3">
              <a:extLst>
                <a:ext uri="{FF2B5EF4-FFF2-40B4-BE49-F238E27FC236}">
                  <a16:creationId xmlns:a16="http://schemas.microsoft.com/office/drawing/2014/main" id="{FF32507D-863A-D87B-1FE6-6C13E97B39D0}"/>
                </a:ext>
              </a:extLst>
            </p:cNvPr>
            <p:cNvSpPr/>
            <p:nvPr/>
          </p:nvSpPr>
          <p:spPr>
            <a:xfrm>
              <a:off x="3401196" y="4137005"/>
              <a:ext cx="91742" cy="90064"/>
            </a:xfrm>
            <a:custGeom>
              <a:avLst/>
              <a:gdLst/>
              <a:ahLst/>
              <a:cxnLst/>
              <a:rect l="l" t="t" r="r" b="b"/>
              <a:pathLst>
                <a:path w="1148" h="1127" extrusionOk="0">
                  <a:moveTo>
                    <a:pt x="676" y="1"/>
                  </a:moveTo>
                  <a:cubicBezTo>
                    <a:pt x="643" y="1"/>
                    <a:pt x="612" y="15"/>
                    <a:pt x="602" y="44"/>
                  </a:cubicBezTo>
                  <a:lnTo>
                    <a:pt x="522" y="217"/>
                  </a:lnTo>
                  <a:cubicBezTo>
                    <a:pt x="502" y="247"/>
                    <a:pt x="469" y="269"/>
                    <a:pt x="437" y="269"/>
                  </a:cubicBezTo>
                  <a:cubicBezTo>
                    <a:pt x="424" y="269"/>
                    <a:pt x="412" y="266"/>
                    <a:pt x="401" y="259"/>
                  </a:cubicBezTo>
                  <a:lnTo>
                    <a:pt x="228" y="179"/>
                  </a:lnTo>
                  <a:cubicBezTo>
                    <a:pt x="217" y="175"/>
                    <a:pt x="206" y="174"/>
                    <a:pt x="195" y="174"/>
                  </a:cubicBezTo>
                  <a:cubicBezTo>
                    <a:pt x="163" y="174"/>
                    <a:pt x="132" y="188"/>
                    <a:pt x="122" y="217"/>
                  </a:cubicBezTo>
                  <a:lnTo>
                    <a:pt x="13" y="432"/>
                  </a:lnTo>
                  <a:cubicBezTo>
                    <a:pt x="0" y="473"/>
                    <a:pt x="13" y="525"/>
                    <a:pt x="55" y="537"/>
                  </a:cubicBezTo>
                  <a:lnTo>
                    <a:pt x="228" y="617"/>
                  </a:lnTo>
                  <a:cubicBezTo>
                    <a:pt x="266" y="646"/>
                    <a:pt x="295" y="698"/>
                    <a:pt x="266" y="739"/>
                  </a:cubicBezTo>
                  <a:lnTo>
                    <a:pt x="186" y="912"/>
                  </a:lnTo>
                  <a:cubicBezTo>
                    <a:pt x="173" y="954"/>
                    <a:pt x="186" y="1005"/>
                    <a:pt x="228" y="1018"/>
                  </a:cubicBezTo>
                  <a:lnTo>
                    <a:pt x="442" y="1114"/>
                  </a:lnTo>
                  <a:cubicBezTo>
                    <a:pt x="455" y="1122"/>
                    <a:pt x="469" y="1127"/>
                    <a:pt x="483" y="1127"/>
                  </a:cubicBezTo>
                  <a:cubicBezTo>
                    <a:pt x="512" y="1127"/>
                    <a:pt x="539" y="1109"/>
                    <a:pt x="548" y="1072"/>
                  </a:cubicBezTo>
                  <a:lnTo>
                    <a:pt x="628" y="912"/>
                  </a:lnTo>
                  <a:cubicBezTo>
                    <a:pt x="648" y="870"/>
                    <a:pt x="684" y="853"/>
                    <a:pt x="718" y="853"/>
                  </a:cubicBezTo>
                  <a:cubicBezTo>
                    <a:pt x="728" y="853"/>
                    <a:pt x="738" y="855"/>
                    <a:pt x="747" y="858"/>
                  </a:cubicBezTo>
                  <a:lnTo>
                    <a:pt x="923" y="938"/>
                  </a:lnTo>
                  <a:cubicBezTo>
                    <a:pt x="936" y="948"/>
                    <a:pt x="951" y="953"/>
                    <a:pt x="966" y="953"/>
                  </a:cubicBezTo>
                  <a:cubicBezTo>
                    <a:pt x="994" y="953"/>
                    <a:pt x="1020" y="935"/>
                    <a:pt x="1029" y="899"/>
                  </a:cubicBezTo>
                  <a:lnTo>
                    <a:pt x="1134" y="698"/>
                  </a:lnTo>
                  <a:cubicBezTo>
                    <a:pt x="1147" y="659"/>
                    <a:pt x="1134" y="605"/>
                    <a:pt x="1096" y="579"/>
                  </a:cubicBezTo>
                  <a:lnTo>
                    <a:pt x="923" y="499"/>
                  </a:lnTo>
                  <a:cubicBezTo>
                    <a:pt x="881" y="486"/>
                    <a:pt x="856" y="432"/>
                    <a:pt x="881" y="393"/>
                  </a:cubicBezTo>
                  <a:lnTo>
                    <a:pt x="961" y="217"/>
                  </a:lnTo>
                  <a:cubicBezTo>
                    <a:pt x="974" y="179"/>
                    <a:pt x="961" y="124"/>
                    <a:pt x="923" y="98"/>
                  </a:cubicBezTo>
                  <a:lnTo>
                    <a:pt x="708" y="6"/>
                  </a:lnTo>
                  <a:cubicBezTo>
                    <a:pt x="698" y="2"/>
                    <a:pt x="687" y="1"/>
                    <a:pt x="676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3">
              <a:extLst>
                <a:ext uri="{FF2B5EF4-FFF2-40B4-BE49-F238E27FC236}">
                  <a16:creationId xmlns:a16="http://schemas.microsoft.com/office/drawing/2014/main" id="{9100D01C-D143-3343-E6F2-2BB097A4E042}"/>
                </a:ext>
              </a:extLst>
            </p:cNvPr>
            <p:cNvSpPr/>
            <p:nvPr/>
          </p:nvSpPr>
          <p:spPr>
            <a:xfrm>
              <a:off x="3432122" y="4168251"/>
              <a:ext cx="30048" cy="27491"/>
            </a:xfrm>
            <a:custGeom>
              <a:avLst/>
              <a:gdLst/>
              <a:ahLst/>
              <a:cxnLst/>
              <a:rect l="l" t="t" r="r" b="b"/>
              <a:pathLst>
                <a:path w="376" h="344" extrusionOk="0">
                  <a:moveTo>
                    <a:pt x="195" y="1"/>
                  </a:moveTo>
                  <a:cubicBezTo>
                    <a:pt x="175" y="1"/>
                    <a:pt x="154" y="5"/>
                    <a:pt x="135" y="15"/>
                  </a:cubicBezTo>
                  <a:cubicBezTo>
                    <a:pt x="39" y="41"/>
                    <a:pt x="1" y="134"/>
                    <a:pt x="26" y="226"/>
                  </a:cubicBezTo>
                  <a:cubicBezTo>
                    <a:pt x="49" y="303"/>
                    <a:pt x="121" y="343"/>
                    <a:pt x="190" y="343"/>
                  </a:cubicBezTo>
                  <a:cubicBezTo>
                    <a:pt x="208" y="343"/>
                    <a:pt x="225" y="341"/>
                    <a:pt x="241" y="335"/>
                  </a:cubicBezTo>
                  <a:cubicBezTo>
                    <a:pt x="334" y="294"/>
                    <a:pt x="376" y="201"/>
                    <a:pt x="347" y="108"/>
                  </a:cubicBezTo>
                  <a:cubicBezTo>
                    <a:pt x="327" y="47"/>
                    <a:pt x="261" y="1"/>
                    <a:pt x="195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3">
              <a:extLst>
                <a:ext uri="{FF2B5EF4-FFF2-40B4-BE49-F238E27FC236}">
                  <a16:creationId xmlns:a16="http://schemas.microsoft.com/office/drawing/2014/main" id="{101F097B-114B-62EF-F56A-D505D8BA1A91}"/>
                </a:ext>
              </a:extLst>
            </p:cNvPr>
            <p:cNvSpPr/>
            <p:nvPr/>
          </p:nvSpPr>
          <p:spPr>
            <a:xfrm>
              <a:off x="3336146" y="3964471"/>
              <a:ext cx="173895" cy="153836"/>
            </a:xfrm>
            <a:custGeom>
              <a:avLst/>
              <a:gdLst/>
              <a:ahLst/>
              <a:cxnLst/>
              <a:rect l="l" t="t" r="r" b="b"/>
              <a:pathLst>
                <a:path w="2176" h="1925" extrusionOk="0">
                  <a:moveTo>
                    <a:pt x="1076" y="1"/>
                  </a:moveTo>
                  <a:cubicBezTo>
                    <a:pt x="971" y="1"/>
                    <a:pt x="865" y="18"/>
                    <a:pt x="760" y="53"/>
                  </a:cubicBezTo>
                  <a:cubicBezTo>
                    <a:pt x="266" y="242"/>
                    <a:pt x="0" y="790"/>
                    <a:pt x="186" y="1284"/>
                  </a:cubicBezTo>
                  <a:cubicBezTo>
                    <a:pt x="323" y="1682"/>
                    <a:pt x="692" y="1924"/>
                    <a:pt x="1091" y="1924"/>
                  </a:cubicBezTo>
                  <a:cubicBezTo>
                    <a:pt x="1199" y="1924"/>
                    <a:pt x="1308" y="1907"/>
                    <a:pt x="1416" y="1870"/>
                  </a:cubicBezTo>
                  <a:cubicBezTo>
                    <a:pt x="1910" y="1697"/>
                    <a:pt x="2176" y="1149"/>
                    <a:pt x="1990" y="643"/>
                  </a:cubicBezTo>
                  <a:cubicBezTo>
                    <a:pt x="1853" y="251"/>
                    <a:pt x="1479" y="1"/>
                    <a:pt x="1076" y="1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3">
              <a:extLst>
                <a:ext uri="{FF2B5EF4-FFF2-40B4-BE49-F238E27FC236}">
                  <a16:creationId xmlns:a16="http://schemas.microsoft.com/office/drawing/2014/main" id="{C35C77D5-067F-BE6F-3EE6-CC666E3580FD}"/>
                </a:ext>
              </a:extLst>
            </p:cNvPr>
            <p:cNvSpPr/>
            <p:nvPr/>
          </p:nvSpPr>
          <p:spPr>
            <a:xfrm>
              <a:off x="3364835" y="3990283"/>
              <a:ext cx="116516" cy="103250"/>
            </a:xfrm>
            <a:custGeom>
              <a:avLst/>
              <a:gdLst/>
              <a:ahLst/>
              <a:cxnLst/>
              <a:rect l="l" t="t" r="r" b="b"/>
              <a:pathLst>
                <a:path w="1458" h="1292" extrusionOk="0">
                  <a:moveTo>
                    <a:pt x="731" y="1"/>
                  </a:moveTo>
                  <a:cubicBezTo>
                    <a:pt x="658" y="1"/>
                    <a:pt x="584" y="13"/>
                    <a:pt x="510" y="38"/>
                  </a:cubicBezTo>
                  <a:cubicBezTo>
                    <a:pt x="176" y="160"/>
                    <a:pt x="0" y="519"/>
                    <a:pt x="122" y="868"/>
                  </a:cubicBezTo>
                  <a:cubicBezTo>
                    <a:pt x="215" y="1128"/>
                    <a:pt x="465" y="1291"/>
                    <a:pt x="729" y="1291"/>
                  </a:cubicBezTo>
                  <a:cubicBezTo>
                    <a:pt x="802" y="1291"/>
                    <a:pt x="876" y="1279"/>
                    <a:pt x="949" y="1252"/>
                  </a:cubicBezTo>
                  <a:cubicBezTo>
                    <a:pt x="1282" y="1134"/>
                    <a:pt x="1458" y="759"/>
                    <a:pt x="1336" y="426"/>
                  </a:cubicBezTo>
                  <a:cubicBezTo>
                    <a:pt x="1243" y="164"/>
                    <a:pt x="999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3">
              <a:extLst>
                <a:ext uri="{FF2B5EF4-FFF2-40B4-BE49-F238E27FC236}">
                  <a16:creationId xmlns:a16="http://schemas.microsoft.com/office/drawing/2014/main" id="{3338CC46-D078-05B1-E84C-D8505A663904}"/>
                </a:ext>
              </a:extLst>
            </p:cNvPr>
            <p:cNvSpPr/>
            <p:nvPr/>
          </p:nvSpPr>
          <p:spPr>
            <a:xfrm>
              <a:off x="3385293" y="4008424"/>
              <a:ext cx="75600" cy="67049"/>
            </a:xfrm>
            <a:custGeom>
              <a:avLst/>
              <a:gdLst/>
              <a:ahLst/>
              <a:cxnLst/>
              <a:rect l="l" t="t" r="r" b="b"/>
              <a:pathLst>
                <a:path w="946" h="839" extrusionOk="0">
                  <a:moveTo>
                    <a:pt x="471" y="0"/>
                  </a:moveTo>
                  <a:cubicBezTo>
                    <a:pt x="425" y="0"/>
                    <a:pt x="379" y="9"/>
                    <a:pt x="334" y="26"/>
                  </a:cubicBezTo>
                  <a:cubicBezTo>
                    <a:pt x="119" y="106"/>
                    <a:pt x="1" y="333"/>
                    <a:pt x="81" y="561"/>
                  </a:cubicBezTo>
                  <a:cubicBezTo>
                    <a:pt x="144" y="727"/>
                    <a:pt x="307" y="838"/>
                    <a:pt x="477" y="838"/>
                  </a:cubicBezTo>
                  <a:cubicBezTo>
                    <a:pt x="522" y="838"/>
                    <a:pt x="568" y="831"/>
                    <a:pt x="612" y="814"/>
                  </a:cubicBezTo>
                  <a:cubicBezTo>
                    <a:pt x="827" y="734"/>
                    <a:pt x="946" y="493"/>
                    <a:pt x="866" y="279"/>
                  </a:cubicBezTo>
                  <a:cubicBezTo>
                    <a:pt x="803" y="110"/>
                    <a:pt x="640" y="0"/>
                    <a:pt x="47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8" name="Google Shape;4248;p43">
            <a:extLst>
              <a:ext uri="{FF2B5EF4-FFF2-40B4-BE49-F238E27FC236}">
                <a16:creationId xmlns:a16="http://schemas.microsoft.com/office/drawing/2014/main" id="{337126A1-CFE9-4DC5-5619-F6B529D4B00F}"/>
              </a:ext>
            </a:extLst>
          </p:cNvPr>
          <p:cNvGrpSpPr/>
          <p:nvPr/>
        </p:nvGrpSpPr>
        <p:grpSpPr>
          <a:xfrm>
            <a:off x="805754" y="593204"/>
            <a:ext cx="1129918" cy="278457"/>
            <a:chOff x="713231" y="815211"/>
            <a:chExt cx="894914" cy="220542"/>
          </a:xfrm>
        </p:grpSpPr>
        <p:sp>
          <p:nvSpPr>
            <p:cNvPr id="4249" name="Google Shape;4249;p43">
              <a:extLst>
                <a:ext uri="{FF2B5EF4-FFF2-40B4-BE49-F238E27FC236}">
                  <a16:creationId xmlns:a16="http://schemas.microsoft.com/office/drawing/2014/main" id="{EA77957F-6D46-0097-E868-63871749BB6A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3">
              <a:extLst>
                <a:ext uri="{FF2B5EF4-FFF2-40B4-BE49-F238E27FC236}">
                  <a16:creationId xmlns:a16="http://schemas.microsoft.com/office/drawing/2014/main" id="{E6A238FD-4F6B-EC33-35D7-64C48C205105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3">
              <a:extLst>
                <a:ext uri="{FF2B5EF4-FFF2-40B4-BE49-F238E27FC236}">
                  <a16:creationId xmlns:a16="http://schemas.microsoft.com/office/drawing/2014/main" id="{DED08A17-8A9F-6998-B41D-A915B16F2AEB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2" name="Google Shape;4252;p43">
            <a:extLst>
              <a:ext uri="{FF2B5EF4-FFF2-40B4-BE49-F238E27FC236}">
                <a16:creationId xmlns:a16="http://schemas.microsoft.com/office/drawing/2014/main" id="{D96828D5-5DDE-5E0A-5C0F-9EFD6C411507}"/>
              </a:ext>
            </a:extLst>
          </p:cNvPr>
          <p:cNvGrpSpPr/>
          <p:nvPr/>
        </p:nvGrpSpPr>
        <p:grpSpPr>
          <a:xfrm>
            <a:off x="7130467" y="1496651"/>
            <a:ext cx="1039521" cy="855943"/>
            <a:chOff x="1421488" y="3951845"/>
            <a:chExt cx="698697" cy="575308"/>
          </a:xfrm>
        </p:grpSpPr>
        <p:sp>
          <p:nvSpPr>
            <p:cNvPr id="4253" name="Google Shape;4253;p43">
              <a:extLst>
                <a:ext uri="{FF2B5EF4-FFF2-40B4-BE49-F238E27FC236}">
                  <a16:creationId xmlns:a16="http://schemas.microsoft.com/office/drawing/2014/main" id="{8C19BE4E-57A2-487D-F12D-2D33B99B54A4}"/>
                </a:ext>
              </a:extLst>
            </p:cNvPr>
            <p:cNvSpPr/>
            <p:nvPr/>
          </p:nvSpPr>
          <p:spPr>
            <a:xfrm>
              <a:off x="1431956" y="3951845"/>
              <a:ext cx="668009" cy="575308"/>
            </a:xfrm>
            <a:custGeom>
              <a:avLst/>
              <a:gdLst/>
              <a:ahLst/>
              <a:cxnLst/>
              <a:rect l="l" t="t" r="r" b="b"/>
              <a:pathLst>
                <a:path w="8359" h="7199" extrusionOk="0">
                  <a:moveTo>
                    <a:pt x="5286" y="0"/>
                  </a:moveTo>
                  <a:cubicBezTo>
                    <a:pt x="5286" y="0"/>
                    <a:pt x="1" y="2508"/>
                    <a:pt x="696" y="4873"/>
                  </a:cubicBezTo>
                  <a:cubicBezTo>
                    <a:pt x="898" y="5526"/>
                    <a:pt x="1070" y="5818"/>
                    <a:pt x="1163" y="5927"/>
                  </a:cubicBezTo>
                  <a:cubicBezTo>
                    <a:pt x="1202" y="5978"/>
                    <a:pt x="1243" y="6032"/>
                    <a:pt x="1269" y="6087"/>
                  </a:cubicBezTo>
                  <a:cubicBezTo>
                    <a:pt x="1349" y="6205"/>
                    <a:pt x="1564" y="6474"/>
                    <a:pt x="2124" y="6888"/>
                  </a:cubicBezTo>
                  <a:cubicBezTo>
                    <a:pt x="2421" y="7106"/>
                    <a:pt x="2766" y="7198"/>
                    <a:pt x="3138" y="7198"/>
                  </a:cubicBezTo>
                  <a:cubicBezTo>
                    <a:pt x="5251" y="7198"/>
                    <a:pt x="8250" y="4216"/>
                    <a:pt x="8250" y="4216"/>
                  </a:cubicBezTo>
                  <a:lnTo>
                    <a:pt x="8359" y="3271"/>
                  </a:lnTo>
                  <a:lnTo>
                    <a:pt x="7638" y="1509"/>
                  </a:lnTo>
                  <a:lnTo>
                    <a:pt x="6222" y="227"/>
                  </a:lnTo>
                  <a:lnTo>
                    <a:pt x="528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3">
              <a:extLst>
                <a:ext uri="{FF2B5EF4-FFF2-40B4-BE49-F238E27FC236}">
                  <a16:creationId xmlns:a16="http://schemas.microsoft.com/office/drawing/2014/main" id="{0CD0977B-0D02-A220-4662-625C60BB93C3}"/>
                </a:ext>
              </a:extLst>
            </p:cNvPr>
            <p:cNvSpPr/>
            <p:nvPr/>
          </p:nvSpPr>
          <p:spPr>
            <a:xfrm>
              <a:off x="1421488" y="3951845"/>
              <a:ext cx="698697" cy="541264"/>
            </a:xfrm>
            <a:custGeom>
              <a:avLst/>
              <a:gdLst/>
              <a:ahLst/>
              <a:cxnLst/>
              <a:rect l="l" t="t" r="r" b="b"/>
              <a:pathLst>
                <a:path w="8743" h="6773" extrusionOk="0">
                  <a:moveTo>
                    <a:pt x="6340" y="0"/>
                  </a:moveTo>
                  <a:cubicBezTo>
                    <a:pt x="3229" y="1374"/>
                    <a:pt x="0" y="3296"/>
                    <a:pt x="1720" y="5754"/>
                  </a:cubicBezTo>
                  <a:cubicBezTo>
                    <a:pt x="2229" y="6474"/>
                    <a:pt x="2840" y="6773"/>
                    <a:pt x="3509" y="6773"/>
                  </a:cubicBezTo>
                  <a:cubicBezTo>
                    <a:pt x="5106" y="6773"/>
                    <a:pt x="7033" y="5071"/>
                    <a:pt x="8688" y="3351"/>
                  </a:cubicBezTo>
                  <a:cubicBezTo>
                    <a:pt x="8743" y="2854"/>
                    <a:pt x="8115" y="1253"/>
                    <a:pt x="8115" y="1253"/>
                  </a:cubicBezTo>
                  <a:cubicBezTo>
                    <a:pt x="8115" y="1253"/>
                    <a:pt x="6821" y="119"/>
                    <a:pt x="634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3">
              <a:extLst>
                <a:ext uri="{FF2B5EF4-FFF2-40B4-BE49-F238E27FC236}">
                  <a16:creationId xmlns:a16="http://schemas.microsoft.com/office/drawing/2014/main" id="{B66B4D7B-D82D-9581-1928-0773AA2CA6CA}"/>
                </a:ext>
              </a:extLst>
            </p:cNvPr>
            <p:cNvSpPr/>
            <p:nvPr/>
          </p:nvSpPr>
          <p:spPr>
            <a:xfrm>
              <a:off x="1522818" y="3983810"/>
              <a:ext cx="582500" cy="464945"/>
            </a:xfrm>
            <a:custGeom>
              <a:avLst/>
              <a:gdLst/>
              <a:ahLst/>
              <a:cxnLst/>
              <a:rect l="l" t="t" r="r" b="b"/>
              <a:pathLst>
                <a:path w="7289" h="5818" extrusionOk="0">
                  <a:moveTo>
                    <a:pt x="5780" y="0"/>
                  </a:moveTo>
                  <a:cubicBezTo>
                    <a:pt x="5498" y="427"/>
                    <a:pt x="4777" y="1429"/>
                    <a:pt x="4018" y="2121"/>
                  </a:cubicBezTo>
                  <a:cubicBezTo>
                    <a:pt x="3015" y="3015"/>
                    <a:pt x="1535" y="3323"/>
                    <a:pt x="1055" y="3470"/>
                  </a:cubicBezTo>
                  <a:cubicBezTo>
                    <a:pt x="574" y="3617"/>
                    <a:pt x="1" y="4165"/>
                    <a:pt x="706" y="5165"/>
                  </a:cubicBezTo>
                  <a:cubicBezTo>
                    <a:pt x="1041" y="5649"/>
                    <a:pt x="1383" y="5818"/>
                    <a:pt x="1680" y="5818"/>
                  </a:cubicBezTo>
                  <a:cubicBezTo>
                    <a:pt x="1998" y="5818"/>
                    <a:pt x="2264" y="5625"/>
                    <a:pt x="2416" y="5418"/>
                  </a:cubicBezTo>
                  <a:cubicBezTo>
                    <a:pt x="2708" y="5017"/>
                    <a:pt x="3509" y="3723"/>
                    <a:pt x="4697" y="3082"/>
                  </a:cubicBezTo>
                  <a:cubicBezTo>
                    <a:pt x="5607" y="2589"/>
                    <a:pt x="6779" y="2269"/>
                    <a:pt x="7289" y="2134"/>
                  </a:cubicBezTo>
                  <a:cubicBezTo>
                    <a:pt x="7113" y="1535"/>
                    <a:pt x="6847" y="853"/>
                    <a:pt x="6847" y="853"/>
                  </a:cubicBezTo>
                  <a:cubicBezTo>
                    <a:pt x="6847" y="853"/>
                    <a:pt x="6299" y="372"/>
                    <a:pt x="57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3">
              <a:extLst>
                <a:ext uri="{FF2B5EF4-FFF2-40B4-BE49-F238E27FC236}">
                  <a16:creationId xmlns:a16="http://schemas.microsoft.com/office/drawing/2014/main" id="{A6908FB9-7D79-F1DB-8490-5A08D06CAEC9}"/>
                </a:ext>
              </a:extLst>
            </p:cNvPr>
            <p:cNvSpPr/>
            <p:nvPr/>
          </p:nvSpPr>
          <p:spPr>
            <a:xfrm>
              <a:off x="1731714" y="4057251"/>
              <a:ext cx="328850" cy="234870"/>
            </a:xfrm>
            <a:custGeom>
              <a:avLst/>
              <a:gdLst/>
              <a:ahLst/>
              <a:cxnLst/>
              <a:rect l="l" t="t" r="r" b="b"/>
              <a:pathLst>
                <a:path w="4115" h="2939" extrusionOk="0">
                  <a:moveTo>
                    <a:pt x="4047" y="1"/>
                  </a:moveTo>
                  <a:lnTo>
                    <a:pt x="1" y="2858"/>
                  </a:lnTo>
                  <a:lnTo>
                    <a:pt x="55" y="2939"/>
                  </a:lnTo>
                  <a:lnTo>
                    <a:pt x="4114" y="94"/>
                  </a:lnTo>
                  <a:lnTo>
                    <a:pt x="4047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3">
              <a:extLst>
                <a:ext uri="{FF2B5EF4-FFF2-40B4-BE49-F238E27FC236}">
                  <a16:creationId xmlns:a16="http://schemas.microsoft.com/office/drawing/2014/main" id="{7DE97C1E-F7E0-69D0-4121-E139AD7B86CD}"/>
                </a:ext>
              </a:extLst>
            </p:cNvPr>
            <p:cNvSpPr/>
            <p:nvPr/>
          </p:nvSpPr>
          <p:spPr>
            <a:xfrm>
              <a:off x="1899133" y="4083782"/>
              <a:ext cx="115317" cy="93341"/>
            </a:xfrm>
            <a:custGeom>
              <a:avLst/>
              <a:gdLst/>
              <a:ahLst/>
              <a:cxnLst/>
              <a:rect l="l" t="t" r="r" b="b"/>
              <a:pathLst>
                <a:path w="1443" h="1168" extrusionOk="0">
                  <a:moveTo>
                    <a:pt x="1038" y="0"/>
                  </a:moveTo>
                  <a:cubicBezTo>
                    <a:pt x="963" y="0"/>
                    <a:pt x="886" y="22"/>
                    <a:pt x="818" y="69"/>
                  </a:cubicBezTo>
                  <a:lnTo>
                    <a:pt x="203" y="499"/>
                  </a:lnTo>
                  <a:cubicBezTo>
                    <a:pt x="43" y="617"/>
                    <a:pt x="1" y="845"/>
                    <a:pt x="123" y="1005"/>
                  </a:cubicBezTo>
                  <a:cubicBezTo>
                    <a:pt x="187" y="1111"/>
                    <a:pt x="303" y="1167"/>
                    <a:pt x="419" y="1167"/>
                  </a:cubicBezTo>
                  <a:cubicBezTo>
                    <a:pt x="493" y="1167"/>
                    <a:pt x="567" y="1145"/>
                    <a:pt x="629" y="1098"/>
                  </a:cubicBezTo>
                  <a:lnTo>
                    <a:pt x="1244" y="672"/>
                  </a:lnTo>
                  <a:cubicBezTo>
                    <a:pt x="1404" y="550"/>
                    <a:pt x="1443" y="322"/>
                    <a:pt x="1337" y="149"/>
                  </a:cubicBezTo>
                  <a:cubicBezTo>
                    <a:pt x="1265" y="53"/>
                    <a:pt x="1154" y="0"/>
                    <a:pt x="103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3">
              <a:extLst>
                <a:ext uri="{FF2B5EF4-FFF2-40B4-BE49-F238E27FC236}">
                  <a16:creationId xmlns:a16="http://schemas.microsoft.com/office/drawing/2014/main" id="{7331F32E-2CD0-4577-6088-F4F238086B38}"/>
                </a:ext>
              </a:extLst>
            </p:cNvPr>
            <p:cNvSpPr/>
            <p:nvPr/>
          </p:nvSpPr>
          <p:spPr>
            <a:xfrm>
              <a:off x="1776545" y="4247206"/>
              <a:ext cx="312707" cy="232553"/>
            </a:xfrm>
            <a:custGeom>
              <a:avLst/>
              <a:gdLst/>
              <a:ahLst/>
              <a:cxnLst/>
              <a:rect l="l" t="t" r="r" b="b"/>
              <a:pathLst>
                <a:path w="3913" h="2910" extrusionOk="0">
                  <a:moveTo>
                    <a:pt x="3912" y="1"/>
                  </a:moveTo>
                  <a:lnTo>
                    <a:pt x="3912" y="1"/>
                  </a:lnTo>
                  <a:cubicBezTo>
                    <a:pt x="2711" y="241"/>
                    <a:pt x="455" y="936"/>
                    <a:pt x="0" y="2910"/>
                  </a:cubicBezTo>
                  <a:cubicBezTo>
                    <a:pt x="1269" y="2471"/>
                    <a:pt x="2656" y="1282"/>
                    <a:pt x="3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3">
              <a:extLst>
                <a:ext uri="{FF2B5EF4-FFF2-40B4-BE49-F238E27FC236}">
                  <a16:creationId xmlns:a16="http://schemas.microsoft.com/office/drawing/2014/main" id="{7313F2E7-FE74-E06A-3F02-EB90A22E5C6A}"/>
                </a:ext>
              </a:extLst>
            </p:cNvPr>
            <p:cNvSpPr/>
            <p:nvPr/>
          </p:nvSpPr>
          <p:spPr>
            <a:xfrm>
              <a:off x="1568689" y="3967668"/>
              <a:ext cx="324135" cy="216330"/>
            </a:xfrm>
            <a:custGeom>
              <a:avLst/>
              <a:gdLst/>
              <a:ahLst/>
              <a:cxnLst/>
              <a:rect l="l" t="t" r="r" b="b"/>
              <a:pathLst>
                <a:path w="4056" h="2707" extrusionOk="0">
                  <a:moveTo>
                    <a:pt x="4056" y="1"/>
                  </a:moveTo>
                  <a:lnTo>
                    <a:pt x="4056" y="1"/>
                  </a:lnTo>
                  <a:cubicBezTo>
                    <a:pt x="2428" y="750"/>
                    <a:pt x="827" y="1644"/>
                    <a:pt x="0" y="2685"/>
                  </a:cubicBezTo>
                  <a:cubicBezTo>
                    <a:pt x="118" y="2699"/>
                    <a:pt x="234" y="2706"/>
                    <a:pt x="349" y="2706"/>
                  </a:cubicBezTo>
                  <a:cubicBezTo>
                    <a:pt x="2168" y="2706"/>
                    <a:pt x="3468" y="980"/>
                    <a:pt x="4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0" name="Google Shape;4260;p43">
            <a:extLst>
              <a:ext uri="{FF2B5EF4-FFF2-40B4-BE49-F238E27FC236}">
                <a16:creationId xmlns:a16="http://schemas.microsoft.com/office/drawing/2014/main" id="{5B29BA48-09D7-1F50-A035-002D6036E27E}"/>
              </a:ext>
            </a:extLst>
          </p:cNvPr>
          <p:cNvGrpSpPr/>
          <p:nvPr/>
        </p:nvGrpSpPr>
        <p:grpSpPr>
          <a:xfrm>
            <a:off x="8201892" y="3009776"/>
            <a:ext cx="228872" cy="1594227"/>
            <a:chOff x="425780" y="482769"/>
            <a:chExt cx="127819" cy="561525"/>
          </a:xfrm>
        </p:grpSpPr>
        <p:sp>
          <p:nvSpPr>
            <p:cNvPr id="4261" name="Google Shape;4261;p43">
              <a:extLst>
                <a:ext uri="{FF2B5EF4-FFF2-40B4-BE49-F238E27FC236}">
                  <a16:creationId xmlns:a16="http://schemas.microsoft.com/office/drawing/2014/main" id="{F2CBF5E8-6DDD-BA38-199E-7FA37382BC3F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3">
              <a:extLst>
                <a:ext uri="{FF2B5EF4-FFF2-40B4-BE49-F238E27FC236}">
                  <a16:creationId xmlns:a16="http://schemas.microsoft.com/office/drawing/2014/main" id="{593597C6-9DB1-B228-6586-AEDFFD442153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3">
              <a:extLst>
                <a:ext uri="{FF2B5EF4-FFF2-40B4-BE49-F238E27FC236}">
                  <a16:creationId xmlns:a16="http://schemas.microsoft.com/office/drawing/2014/main" id="{C0FD0E34-3C0F-4798-CE88-E11C84A84C43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3">
              <a:extLst>
                <a:ext uri="{FF2B5EF4-FFF2-40B4-BE49-F238E27FC236}">
                  <a16:creationId xmlns:a16="http://schemas.microsoft.com/office/drawing/2014/main" id="{C5E66308-4A48-4987-45F8-6B8E85260322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3">
              <a:extLst>
                <a:ext uri="{FF2B5EF4-FFF2-40B4-BE49-F238E27FC236}">
                  <a16:creationId xmlns:a16="http://schemas.microsoft.com/office/drawing/2014/main" id="{6E6A4B83-E428-5E70-78A5-B45859377629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3">
              <a:extLst>
                <a:ext uri="{FF2B5EF4-FFF2-40B4-BE49-F238E27FC236}">
                  <a16:creationId xmlns:a16="http://schemas.microsoft.com/office/drawing/2014/main" id="{3045657C-2C6F-E45A-440A-BA545FDF9A45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3">
              <a:extLst>
                <a:ext uri="{FF2B5EF4-FFF2-40B4-BE49-F238E27FC236}">
                  <a16:creationId xmlns:a16="http://schemas.microsoft.com/office/drawing/2014/main" id="{C344506C-B87C-D170-2CC3-8DB71E85A34D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50112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1">
          <a:extLst>
            <a:ext uri="{FF2B5EF4-FFF2-40B4-BE49-F238E27FC236}">
              <a16:creationId xmlns:a16="http://schemas.microsoft.com/office/drawing/2014/main" id="{D9ECCB45-CFFC-C22B-B5F5-3C08EB66F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2" name="Google Shape;4202;p43">
            <a:extLst>
              <a:ext uri="{FF2B5EF4-FFF2-40B4-BE49-F238E27FC236}">
                <a16:creationId xmlns:a16="http://schemas.microsoft.com/office/drawing/2014/main" id="{6A90CFE7-67C2-EE4C-2304-22175A71DF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2642" y="1298843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r>
              <a:rPr lang="en" dirty="0">
                <a:solidFill>
                  <a:schemeClr val="accent4"/>
                </a:solidFill>
              </a:rPr>
              <a:t>!</a:t>
            </a:r>
            <a:endParaRPr dirty="0">
              <a:solidFill>
                <a:schemeClr val="accent4"/>
              </a:solidFill>
            </a:endParaRPr>
          </a:p>
        </p:txBody>
      </p:sp>
      <p:grpSp>
        <p:nvGrpSpPr>
          <p:cNvPr id="4221" name="Google Shape;4221;p43">
            <a:extLst>
              <a:ext uri="{FF2B5EF4-FFF2-40B4-BE49-F238E27FC236}">
                <a16:creationId xmlns:a16="http://schemas.microsoft.com/office/drawing/2014/main" id="{D7805316-0B70-8751-0E37-C4AEF25EC279}"/>
              </a:ext>
            </a:extLst>
          </p:cNvPr>
          <p:cNvGrpSpPr/>
          <p:nvPr/>
        </p:nvGrpSpPr>
        <p:grpSpPr>
          <a:xfrm>
            <a:off x="805748" y="2571743"/>
            <a:ext cx="1308365" cy="1070069"/>
            <a:chOff x="3294431" y="3820626"/>
            <a:chExt cx="757594" cy="619576"/>
          </a:xfrm>
        </p:grpSpPr>
        <p:sp>
          <p:nvSpPr>
            <p:cNvPr id="4222" name="Google Shape;4222;p43">
              <a:extLst>
                <a:ext uri="{FF2B5EF4-FFF2-40B4-BE49-F238E27FC236}">
                  <a16:creationId xmlns:a16="http://schemas.microsoft.com/office/drawing/2014/main" id="{B0DDA0EE-30F2-48BB-B54A-78D133C8C79B}"/>
                </a:ext>
              </a:extLst>
            </p:cNvPr>
            <p:cNvSpPr/>
            <p:nvPr/>
          </p:nvSpPr>
          <p:spPr>
            <a:xfrm>
              <a:off x="3588834" y="3820626"/>
              <a:ext cx="171817" cy="95578"/>
            </a:xfrm>
            <a:custGeom>
              <a:avLst/>
              <a:gdLst/>
              <a:ahLst/>
              <a:cxnLst/>
              <a:rect l="l" t="t" r="r" b="b"/>
              <a:pathLst>
                <a:path w="2150" h="1196" extrusionOk="0">
                  <a:moveTo>
                    <a:pt x="1749" y="0"/>
                  </a:moveTo>
                  <a:cubicBezTo>
                    <a:pt x="1705" y="0"/>
                    <a:pt x="1661" y="9"/>
                    <a:pt x="1618" y="27"/>
                  </a:cubicBezTo>
                  <a:lnTo>
                    <a:pt x="295" y="492"/>
                  </a:lnTo>
                  <a:cubicBezTo>
                    <a:pt x="109" y="559"/>
                    <a:pt x="0" y="761"/>
                    <a:pt x="68" y="947"/>
                  </a:cubicBezTo>
                  <a:cubicBezTo>
                    <a:pt x="120" y="1105"/>
                    <a:pt x="263" y="1196"/>
                    <a:pt x="412" y="1196"/>
                  </a:cubicBezTo>
                  <a:cubicBezTo>
                    <a:pt x="453" y="1196"/>
                    <a:pt x="495" y="1189"/>
                    <a:pt x="535" y="1174"/>
                  </a:cubicBezTo>
                  <a:lnTo>
                    <a:pt x="1858" y="707"/>
                  </a:lnTo>
                  <a:cubicBezTo>
                    <a:pt x="2044" y="639"/>
                    <a:pt x="2150" y="428"/>
                    <a:pt x="2083" y="239"/>
                  </a:cubicBezTo>
                  <a:cubicBezTo>
                    <a:pt x="2033" y="96"/>
                    <a:pt x="1895" y="0"/>
                    <a:pt x="1749" y="0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43">
              <a:extLst>
                <a:ext uri="{FF2B5EF4-FFF2-40B4-BE49-F238E27FC236}">
                  <a16:creationId xmlns:a16="http://schemas.microsoft.com/office/drawing/2014/main" id="{B177E23E-EBD4-E65A-F8D8-0D3537E35F48}"/>
                </a:ext>
              </a:extLst>
            </p:cNvPr>
            <p:cNvSpPr/>
            <p:nvPr/>
          </p:nvSpPr>
          <p:spPr>
            <a:xfrm>
              <a:off x="3360759" y="3901019"/>
              <a:ext cx="171817" cy="96138"/>
            </a:xfrm>
            <a:custGeom>
              <a:avLst/>
              <a:gdLst/>
              <a:ahLst/>
              <a:cxnLst/>
              <a:rect l="l" t="t" r="r" b="b"/>
              <a:pathLst>
                <a:path w="2150" h="1203" extrusionOk="0">
                  <a:moveTo>
                    <a:pt x="1730" y="1"/>
                  </a:moveTo>
                  <a:cubicBezTo>
                    <a:pt x="1691" y="1"/>
                    <a:pt x="1652" y="7"/>
                    <a:pt x="1615" y="21"/>
                  </a:cubicBezTo>
                  <a:lnTo>
                    <a:pt x="292" y="501"/>
                  </a:lnTo>
                  <a:cubicBezTo>
                    <a:pt x="106" y="569"/>
                    <a:pt x="0" y="767"/>
                    <a:pt x="67" y="956"/>
                  </a:cubicBezTo>
                  <a:cubicBezTo>
                    <a:pt x="119" y="1105"/>
                    <a:pt x="267" y="1203"/>
                    <a:pt x="419" y="1203"/>
                  </a:cubicBezTo>
                  <a:cubicBezTo>
                    <a:pt x="457" y="1203"/>
                    <a:pt x="495" y="1197"/>
                    <a:pt x="532" y="1184"/>
                  </a:cubicBezTo>
                  <a:lnTo>
                    <a:pt x="1855" y="716"/>
                  </a:lnTo>
                  <a:cubicBezTo>
                    <a:pt x="2041" y="649"/>
                    <a:pt x="2150" y="434"/>
                    <a:pt x="2082" y="248"/>
                  </a:cubicBezTo>
                  <a:cubicBezTo>
                    <a:pt x="2029" y="100"/>
                    <a:pt x="1881" y="1"/>
                    <a:pt x="1730" y="1"/>
                  </a:cubicBezTo>
                  <a:close/>
                </a:path>
              </a:pathLst>
            </a:custGeom>
            <a:solidFill>
              <a:srgbClr val="00A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43">
              <a:extLst>
                <a:ext uri="{FF2B5EF4-FFF2-40B4-BE49-F238E27FC236}">
                  <a16:creationId xmlns:a16="http://schemas.microsoft.com/office/drawing/2014/main" id="{018EA57C-99DB-7746-E859-890CC28E3D78}"/>
                </a:ext>
              </a:extLst>
            </p:cNvPr>
            <p:cNvSpPr/>
            <p:nvPr/>
          </p:nvSpPr>
          <p:spPr>
            <a:xfrm>
              <a:off x="3294431" y="3831255"/>
              <a:ext cx="757594" cy="608872"/>
            </a:xfrm>
            <a:custGeom>
              <a:avLst/>
              <a:gdLst/>
              <a:ahLst/>
              <a:cxnLst/>
              <a:rect l="l" t="t" r="r" b="b"/>
              <a:pathLst>
                <a:path w="9480" h="761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626" y="7307"/>
                    <a:pt x="1000" y="7619"/>
                    <a:pt x="1418" y="7619"/>
                  </a:cubicBezTo>
                  <a:cubicBezTo>
                    <a:pt x="1515" y="7619"/>
                    <a:pt x="1613" y="7602"/>
                    <a:pt x="1711" y="7567"/>
                  </a:cubicBezTo>
                  <a:lnTo>
                    <a:pt x="1724" y="7567"/>
                  </a:lnTo>
                  <a:cubicBezTo>
                    <a:pt x="1977" y="7474"/>
                    <a:pt x="2179" y="7275"/>
                    <a:pt x="2259" y="7006"/>
                  </a:cubicBezTo>
                  <a:lnTo>
                    <a:pt x="3098" y="4379"/>
                  </a:lnTo>
                  <a:lnTo>
                    <a:pt x="4380" y="3924"/>
                  </a:lnTo>
                  <a:lnTo>
                    <a:pt x="5648" y="3470"/>
                  </a:lnTo>
                  <a:lnTo>
                    <a:pt x="7971" y="4991"/>
                  </a:lnTo>
                  <a:cubicBezTo>
                    <a:pt x="8110" y="5081"/>
                    <a:pt x="8267" y="5126"/>
                    <a:pt x="8427" y="5126"/>
                  </a:cubicBezTo>
                  <a:cubicBezTo>
                    <a:pt x="8529" y="5126"/>
                    <a:pt x="8631" y="5108"/>
                    <a:pt x="8730" y="5071"/>
                  </a:cubicBezTo>
                  <a:lnTo>
                    <a:pt x="8746" y="5071"/>
                  </a:lnTo>
                  <a:cubicBezTo>
                    <a:pt x="9265" y="4886"/>
                    <a:pt x="9480" y="427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43">
              <a:extLst>
                <a:ext uri="{FF2B5EF4-FFF2-40B4-BE49-F238E27FC236}">
                  <a16:creationId xmlns:a16="http://schemas.microsoft.com/office/drawing/2014/main" id="{0DAB0787-A705-E5C5-231B-A87758D92700}"/>
                </a:ext>
              </a:extLst>
            </p:cNvPr>
            <p:cNvSpPr/>
            <p:nvPr/>
          </p:nvSpPr>
          <p:spPr>
            <a:xfrm>
              <a:off x="3806439" y="3959277"/>
              <a:ext cx="55621" cy="49068"/>
            </a:xfrm>
            <a:custGeom>
              <a:avLst/>
              <a:gdLst/>
              <a:ahLst/>
              <a:cxnLst/>
              <a:rect l="l" t="t" r="r" b="b"/>
              <a:pathLst>
                <a:path w="696" h="614" extrusionOk="0">
                  <a:moveTo>
                    <a:pt x="352" y="0"/>
                  </a:moveTo>
                  <a:cubicBezTo>
                    <a:pt x="285" y="0"/>
                    <a:pt x="217" y="22"/>
                    <a:pt x="161" y="67"/>
                  </a:cubicBezTo>
                  <a:cubicBezTo>
                    <a:pt x="29" y="160"/>
                    <a:pt x="0" y="359"/>
                    <a:pt x="109" y="493"/>
                  </a:cubicBezTo>
                  <a:cubicBezTo>
                    <a:pt x="171" y="572"/>
                    <a:pt x="260" y="613"/>
                    <a:pt x="350" y="613"/>
                  </a:cubicBezTo>
                  <a:cubicBezTo>
                    <a:pt x="414" y="613"/>
                    <a:pt x="479" y="592"/>
                    <a:pt x="535" y="548"/>
                  </a:cubicBezTo>
                  <a:cubicBezTo>
                    <a:pt x="670" y="455"/>
                    <a:pt x="696" y="253"/>
                    <a:pt x="603" y="118"/>
                  </a:cubicBezTo>
                  <a:cubicBezTo>
                    <a:pt x="541" y="42"/>
                    <a:pt x="447" y="0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3">
              <a:extLst>
                <a:ext uri="{FF2B5EF4-FFF2-40B4-BE49-F238E27FC236}">
                  <a16:creationId xmlns:a16="http://schemas.microsoft.com/office/drawing/2014/main" id="{F4586F97-764D-4EC9-EFCB-85C3E1493C0F}"/>
                </a:ext>
              </a:extLst>
            </p:cNvPr>
            <p:cNvSpPr/>
            <p:nvPr/>
          </p:nvSpPr>
          <p:spPr>
            <a:xfrm>
              <a:off x="3744746" y="3961434"/>
              <a:ext cx="55381" cy="49148"/>
            </a:xfrm>
            <a:custGeom>
              <a:avLst/>
              <a:gdLst/>
              <a:ahLst/>
              <a:cxnLst/>
              <a:rect l="l" t="t" r="r" b="b"/>
              <a:pathLst>
                <a:path w="693" h="615" extrusionOk="0">
                  <a:moveTo>
                    <a:pt x="345" y="0"/>
                  </a:moveTo>
                  <a:cubicBezTo>
                    <a:pt x="280" y="0"/>
                    <a:pt x="215" y="22"/>
                    <a:pt x="161" y="66"/>
                  </a:cubicBezTo>
                  <a:cubicBezTo>
                    <a:pt x="13" y="172"/>
                    <a:pt x="0" y="361"/>
                    <a:pt x="93" y="492"/>
                  </a:cubicBezTo>
                  <a:cubicBezTo>
                    <a:pt x="157" y="573"/>
                    <a:pt x="251" y="614"/>
                    <a:pt x="347" y="614"/>
                  </a:cubicBezTo>
                  <a:cubicBezTo>
                    <a:pt x="410" y="614"/>
                    <a:pt x="475" y="596"/>
                    <a:pt x="532" y="559"/>
                  </a:cubicBezTo>
                  <a:cubicBezTo>
                    <a:pt x="667" y="453"/>
                    <a:pt x="692" y="252"/>
                    <a:pt x="587" y="120"/>
                  </a:cubicBezTo>
                  <a:cubicBezTo>
                    <a:pt x="525" y="42"/>
                    <a:pt x="435" y="0"/>
                    <a:pt x="345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3">
              <a:extLst>
                <a:ext uri="{FF2B5EF4-FFF2-40B4-BE49-F238E27FC236}">
                  <a16:creationId xmlns:a16="http://schemas.microsoft.com/office/drawing/2014/main" id="{ADBC2E19-D669-EC0D-C66D-D017D8FC864A}"/>
                </a:ext>
              </a:extLst>
            </p:cNvPr>
            <p:cNvSpPr/>
            <p:nvPr/>
          </p:nvSpPr>
          <p:spPr>
            <a:xfrm>
              <a:off x="3767042" y="3905974"/>
              <a:ext cx="55621" cy="50107"/>
            </a:xfrm>
            <a:custGeom>
              <a:avLst/>
              <a:gdLst/>
              <a:ahLst/>
              <a:cxnLst/>
              <a:rect l="l" t="t" r="r" b="b"/>
              <a:pathLst>
                <a:path w="696" h="627" extrusionOk="0">
                  <a:moveTo>
                    <a:pt x="346" y="0"/>
                  </a:moveTo>
                  <a:cubicBezTo>
                    <a:pt x="281" y="0"/>
                    <a:pt x="215" y="21"/>
                    <a:pt x="160" y="65"/>
                  </a:cubicBezTo>
                  <a:cubicBezTo>
                    <a:pt x="29" y="174"/>
                    <a:pt x="0" y="359"/>
                    <a:pt x="109" y="507"/>
                  </a:cubicBezTo>
                  <a:cubicBezTo>
                    <a:pt x="163" y="585"/>
                    <a:pt x="253" y="627"/>
                    <a:pt x="345" y="627"/>
                  </a:cubicBezTo>
                  <a:cubicBezTo>
                    <a:pt x="412" y="627"/>
                    <a:pt x="479" y="605"/>
                    <a:pt x="535" y="561"/>
                  </a:cubicBezTo>
                  <a:cubicBezTo>
                    <a:pt x="670" y="452"/>
                    <a:pt x="695" y="266"/>
                    <a:pt x="590" y="132"/>
                  </a:cubicBezTo>
                  <a:cubicBezTo>
                    <a:pt x="533" y="45"/>
                    <a:pt x="440" y="0"/>
                    <a:pt x="346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3">
              <a:extLst>
                <a:ext uri="{FF2B5EF4-FFF2-40B4-BE49-F238E27FC236}">
                  <a16:creationId xmlns:a16="http://schemas.microsoft.com/office/drawing/2014/main" id="{2C93683B-4DBC-1FEC-DEE5-8FD0F677FE0A}"/>
                </a:ext>
              </a:extLst>
            </p:cNvPr>
            <p:cNvSpPr/>
            <p:nvPr/>
          </p:nvSpPr>
          <p:spPr>
            <a:xfrm>
              <a:off x="3703990" y="3909011"/>
              <a:ext cx="56660" cy="49148"/>
            </a:xfrm>
            <a:custGeom>
              <a:avLst/>
              <a:gdLst/>
              <a:ahLst/>
              <a:cxnLst/>
              <a:rect l="l" t="t" r="r" b="b"/>
              <a:pathLst>
                <a:path w="709" h="615" extrusionOk="0">
                  <a:moveTo>
                    <a:pt x="349" y="0"/>
                  </a:moveTo>
                  <a:cubicBezTo>
                    <a:pt x="285" y="0"/>
                    <a:pt x="220" y="18"/>
                    <a:pt x="161" y="55"/>
                  </a:cubicBezTo>
                  <a:cubicBezTo>
                    <a:pt x="30" y="161"/>
                    <a:pt x="1" y="363"/>
                    <a:pt x="110" y="494"/>
                  </a:cubicBezTo>
                  <a:cubicBezTo>
                    <a:pt x="172" y="573"/>
                    <a:pt x="260" y="614"/>
                    <a:pt x="350" y="614"/>
                  </a:cubicBezTo>
                  <a:cubicBezTo>
                    <a:pt x="415" y="614"/>
                    <a:pt x="480" y="593"/>
                    <a:pt x="536" y="549"/>
                  </a:cubicBezTo>
                  <a:cubicBezTo>
                    <a:pt x="683" y="443"/>
                    <a:pt x="709" y="254"/>
                    <a:pt x="603" y="123"/>
                  </a:cubicBezTo>
                  <a:cubicBezTo>
                    <a:pt x="540" y="42"/>
                    <a:pt x="446" y="0"/>
                    <a:pt x="349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3">
              <a:extLst>
                <a:ext uri="{FF2B5EF4-FFF2-40B4-BE49-F238E27FC236}">
                  <a16:creationId xmlns:a16="http://schemas.microsoft.com/office/drawing/2014/main" id="{D8A6B647-B868-3640-EE81-7A4C07C3F006}"/>
                </a:ext>
              </a:extLst>
            </p:cNvPr>
            <p:cNvSpPr/>
            <p:nvPr/>
          </p:nvSpPr>
          <p:spPr>
            <a:xfrm>
              <a:off x="3305139" y="4122301"/>
              <a:ext cx="205941" cy="317822"/>
            </a:xfrm>
            <a:custGeom>
              <a:avLst/>
              <a:gdLst/>
              <a:ahLst/>
              <a:cxnLst/>
              <a:rect l="l" t="t" r="r" b="b"/>
              <a:pathLst>
                <a:path w="2577" h="3977" extrusionOk="0">
                  <a:moveTo>
                    <a:pt x="1" y="1"/>
                  </a:moveTo>
                  <a:lnTo>
                    <a:pt x="427" y="3233"/>
                  </a:lnTo>
                  <a:cubicBezTo>
                    <a:pt x="492" y="3665"/>
                    <a:pt x="866" y="3977"/>
                    <a:pt x="1284" y="3977"/>
                  </a:cubicBezTo>
                  <a:cubicBezTo>
                    <a:pt x="1381" y="3977"/>
                    <a:pt x="1479" y="3960"/>
                    <a:pt x="1577" y="3925"/>
                  </a:cubicBezTo>
                  <a:lnTo>
                    <a:pt x="1590" y="3925"/>
                  </a:lnTo>
                  <a:cubicBezTo>
                    <a:pt x="1843" y="3832"/>
                    <a:pt x="2045" y="3633"/>
                    <a:pt x="2125" y="3364"/>
                  </a:cubicBezTo>
                  <a:lnTo>
                    <a:pt x="2577" y="1939"/>
                  </a:lnTo>
                  <a:cubicBezTo>
                    <a:pt x="1164" y="1577"/>
                    <a:pt x="388" y="64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3">
              <a:extLst>
                <a:ext uri="{FF2B5EF4-FFF2-40B4-BE49-F238E27FC236}">
                  <a16:creationId xmlns:a16="http://schemas.microsoft.com/office/drawing/2014/main" id="{9407BEAB-0E38-ACF6-E190-6FD4684BDCBC}"/>
                </a:ext>
              </a:extLst>
            </p:cNvPr>
            <p:cNvSpPr/>
            <p:nvPr/>
          </p:nvSpPr>
          <p:spPr>
            <a:xfrm>
              <a:off x="3830014" y="3910050"/>
              <a:ext cx="222004" cy="330848"/>
            </a:xfrm>
            <a:custGeom>
              <a:avLst/>
              <a:gdLst/>
              <a:ahLst/>
              <a:cxnLst/>
              <a:rect l="l" t="t" r="r" b="b"/>
              <a:pathLst>
                <a:path w="2778" h="4140" extrusionOk="0">
                  <a:moveTo>
                    <a:pt x="763" y="1"/>
                  </a:moveTo>
                  <a:lnTo>
                    <a:pt x="763" y="1"/>
                  </a:lnTo>
                  <a:cubicBezTo>
                    <a:pt x="881" y="734"/>
                    <a:pt x="881" y="1977"/>
                    <a:pt x="0" y="3166"/>
                  </a:cubicBezTo>
                  <a:lnTo>
                    <a:pt x="1269" y="4005"/>
                  </a:lnTo>
                  <a:cubicBezTo>
                    <a:pt x="1408" y="4095"/>
                    <a:pt x="1565" y="4140"/>
                    <a:pt x="1725" y="4140"/>
                  </a:cubicBezTo>
                  <a:cubicBezTo>
                    <a:pt x="1827" y="4140"/>
                    <a:pt x="1929" y="4122"/>
                    <a:pt x="2028" y="4085"/>
                  </a:cubicBezTo>
                  <a:lnTo>
                    <a:pt x="2044" y="4085"/>
                  </a:lnTo>
                  <a:cubicBezTo>
                    <a:pt x="2563" y="3900"/>
                    <a:pt x="2778" y="3284"/>
                    <a:pt x="2496" y="2817"/>
                  </a:cubicBezTo>
                  <a:lnTo>
                    <a:pt x="7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3">
              <a:extLst>
                <a:ext uri="{FF2B5EF4-FFF2-40B4-BE49-F238E27FC236}">
                  <a16:creationId xmlns:a16="http://schemas.microsoft.com/office/drawing/2014/main" id="{6BFFDFB1-A902-3581-AE04-98E955046090}"/>
                </a:ext>
              </a:extLst>
            </p:cNvPr>
            <p:cNvSpPr/>
            <p:nvPr/>
          </p:nvSpPr>
          <p:spPr>
            <a:xfrm>
              <a:off x="3584758" y="4035275"/>
              <a:ext cx="61774" cy="32445"/>
            </a:xfrm>
            <a:custGeom>
              <a:avLst/>
              <a:gdLst/>
              <a:ahLst/>
              <a:cxnLst/>
              <a:rect l="l" t="t" r="r" b="b"/>
              <a:pathLst>
                <a:path w="773" h="406" extrusionOk="0">
                  <a:moveTo>
                    <a:pt x="643" y="0"/>
                  </a:moveTo>
                  <a:cubicBezTo>
                    <a:pt x="628" y="0"/>
                    <a:pt x="613" y="3"/>
                    <a:pt x="599" y="10"/>
                  </a:cubicBezTo>
                  <a:lnTo>
                    <a:pt x="93" y="183"/>
                  </a:lnTo>
                  <a:cubicBezTo>
                    <a:pt x="39" y="209"/>
                    <a:pt x="0" y="276"/>
                    <a:pt x="26" y="330"/>
                  </a:cubicBezTo>
                  <a:cubicBezTo>
                    <a:pt x="46" y="373"/>
                    <a:pt x="91" y="406"/>
                    <a:pt x="136" y="406"/>
                  </a:cubicBezTo>
                  <a:cubicBezTo>
                    <a:pt x="149" y="406"/>
                    <a:pt x="161" y="403"/>
                    <a:pt x="173" y="398"/>
                  </a:cubicBezTo>
                  <a:lnTo>
                    <a:pt x="679" y="225"/>
                  </a:lnTo>
                  <a:cubicBezTo>
                    <a:pt x="734" y="196"/>
                    <a:pt x="772" y="129"/>
                    <a:pt x="747" y="77"/>
                  </a:cubicBezTo>
                  <a:cubicBezTo>
                    <a:pt x="728" y="27"/>
                    <a:pt x="685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3">
              <a:extLst>
                <a:ext uri="{FF2B5EF4-FFF2-40B4-BE49-F238E27FC236}">
                  <a16:creationId xmlns:a16="http://schemas.microsoft.com/office/drawing/2014/main" id="{BFD944DD-8C61-E820-73EE-61717391DFE6}"/>
                </a:ext>
              </a:extLst>
            </p:cNvPr>
            <p:cNvSpPr/>
            <p:nvPr/>
          </p:nvSpPr>
          <p:spPr>
            <a:xfrm>
              <a:off x="3569654" y="3993000"/>
              <a:ext cx="60975" cy="33085"/>
            </a:xfrm>
            <a:custGeom>
              <a:avLst/>
              <a:gdLst/>
              <a:ahLst/>
              <a:cxnLst/>
              <a:rect l="l" t="t" r="r" b="b"/>
              <a:pathLst>
                <a:path w="763" h="414" extrusionOk="0">
                  <a:moveTo>
                    <a:pt x="631" y="1"/>
                  </a:moveTo>
                  <a:cubicBezTo>
                    <a:pt x="621" y="1"/>
                    <a:pt x="612" y="2"/>
                    <a:pt x="602" y="4"/>
                  </a:cubicBezTo>
                  <a:lnTo>
                    <a:pt x="96" y="193"/>
                  </a:lnTo>
                  <a:cubicBezTo>
                    <a:pt x="42" y="206"/>
                    <a:pt x="0" y="273"/>
                    <a:pt x="29" y="337"/>
                  </a:cubicBezTo>
                  <a:cubicBezTo>
                    <a:pt x="39" y="379"/>
                    <a:pt x="82" y="414"/>
                    <a:pt x="131" y="414"/>
                  </a:cubicBezTo>
                  <a:cubicBezTo>
                    <a:pt x="146" y="414"/>
                    <a:pt x="161" y="411"/>
                    <a:pt x="176" y="404"/>
                  </a:cubicBezTo>
                  <a:lnTo>
                    <a:pt x="682" y="219"/>
                  </a:lnTo>
                  <a:cubicBezTo>
                    <a:pt x="737" y="206"/>
                    <a:pt x="763" y="139"/>
                    <a:pt x="750" y="71"/>
                  </a:cubicBezTo>
                  <a:cubicBezTo>
                    <a:pt x="726" y="26"/>
                    <a:pt x="678" y="1"/>
                    <a:pt x="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3">
              <a:extLst>
                <a:ext uri="{FF2B5EF4-FFF2-40B4-BE49-F238E27FC236}">
                  <a16:creationId xmlns:a16="http://schemas.microsoft.com/office/drawing/2014/main" id="{763D841B-3030-D50A-12D6-07501C557D6D}"/>
                </a:ext>
              </a:extLst>
            </p:cNvPr>
            <p:cNvSpPr/>
            <p:nvPr/>
          </p:nvSpPr>
          <p:spPr>
            <a:xfrm>
              <a:off x="3844798" y="3949527"/>
              <a:ext cx="195472" cy="291370"/>
            </a:xfrm>
            <a:custGeom>
              <a:avLst/>
              <a:gdLst/>
              <a:ahLst/>
              <a:cxnLst/>
              <a:rect l="l" t="t" r="r" b="b"/>
              <a:pathLst>
                <a:path w="2446" h="3646" extrusionOk="0">
                  <a:moveTo>
                    <a:pt x="882" y="0"/>
                  </a:moveTo>
                  <a:lnTo>
                    <a:pt x="882" y="0"/>
                  </a:lnTo>
                  <a:cubicBezTo>
                    <a:pt x="962" y="843"/>
                    <a:pt x="869" y="2002"/>
                    <a:pt x="1" y="2790"/>
                  </a:cubicBezTo>
                  <a:lnTo>
                    <a:pt x="1084" y="3511"/>
                  </a:lnTo>
                  <a:cubicBezTo>
                    <a:pt x="1223" y="3601"/>
                    <a:pt x="1380" y="3646"/>
                    <a:pt x="1540" y="3646"/>
                  </a:cubicBezTo>
                  <a:cubicBezTo>
                    <a:pt x="1642" y="3646"/>
                    <a:pt x="1744" y="3628"/>
                    <a:pt x="1843" y="3591"/>
                  </a:cubicBezTo>
                  <a:lnTo>
                    <a:pt x="1859" y="3591"/>
                  </a:lnTo>
                  <a:cubicBezTo>
                    <a:pt x="2231" y="3460"/>
                    <a:pt x="2445" y="3124"/>
                    <a:pt x="2432" y="2778"/>
                  </a:cubicBezTo>
                  <a:lnTo>
                    <a:pt x="2432" y="2710"/>
                  </a:lnTo>
                  <a:cubicBezTo>
                    <a:pt x="2432" y="2659"/>
                    <a:pt x="2420" y="2605"/>
                    <a:pt x="2404" y="2550"/>
                  </a:cubicBezTo>
                  <a:lnTo>
                    <a:pt x="2404" y="2537"/>
                  </a:lnTo>
                  <a:cubicBezTo>
                    <a:pt x="2404" y="2525"/>
                    <a:pt x="2391" y="2512"/>
                    <a:pt x="2391" y="2499"/>
                  </a:cubicBezTo>
                  <a:lnTo>
                    <a:pt x="2378" y="2483"/>
                  </a:lnTo>
                  <a:cubicBezTo>
                    <a:pt x="2378" y="2470"/>
                    <a:pt x="2378" y="2457"/>
                    <a:pt x="2365" y="2444"/>
                  </a:cubicBezTo>
                  <a:lnTo>
                    <a:pt x="2365" y="2432"/>
                  </a:lnTo>
                  <a:cubicBezTo>
                    <a:pt x="2352" y="2419"/>
                    <a:pt x="2352" y="2403"/>
                    <a:pt x="2352" y="2390"/>
                  </a:cubicBezTo>
                  <a:cubicBezTo>
                    <a:pt x="2340" y="2390"/>
                    <a:pt x="2340" y="2377"/>
                    <a:pt x="2340" y="2377"/>
                  </a:cubicBezTo>
                  <a:cubicBezTo>
                    <a:pt x="2324" y="2364"/>
                    <a:pt x="2324" y="2339"/>
                    <a:pt x="2311" y="2323"/>
                  </a:cubicBezTo>
                  <a:lnTo>
                    <a:pt x="2243" y="2217"/>
                  </a:lnTo>
                  <a:lnTo>
                    <a:pt x="882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3">
              <a:extLst>
                <a:ext uri="{FF2B5EF4-FFF2-40B4-BE49-F238E27FC236}">
                  <a16:creationId xmlns:a16="http://schemas.microsoft.com/office/drawing/2014/main" id="{24A1F57A-A8F5-2801-A2B1-51CB99B213FE}"/>
                </a:ext>
              </a:extLst>
            </p:cNvPr>
            <p:cNvSpPr/>
            <p:nvPr/>
          </p:nvSpPr>
          <p:spPr>
            <a:xfrm>
              <a:off x="3310573" y="4162977"/>
              <a:ext cx="196431" cy="277225"/>
            </a:xfrm>
            <a:custGeom>
              <a:avLst/>
              <a:gdLst/>
              <a:ahLst/>
              <a:cxnLst/>
              <a:rect l="l" t="t" r="r" b="b"/>
              <a:pathLst>
                <a:path w="2458" h="3469" extrusionOk="0">
                  <a:moveTo>
                    <a:pt x="0" y="1"/>
                  </a:moveTo>
                  <a:lnTo>
                    <a:pt x="346" y="2589"/>
                  </a:lnTo>
                  <a:lnTo>
                    <a:pt x="359" y="2724"/>
                  </a:lnTo>
                  <a:cubicBezTo>
                    <a:pt x="359" y="2737"/>
                    <a:pt x="375" y="2750"/>
                    <a:pt x="375" y="2775"/>
                  </a:cubicBezTo>
                  <a:lnTo>
                    <a:pt x="375" y="2791"/>
                  </a:lnTo>
                  <a:cubicBezTo>
                    <a:pt x="375" y="2804"/>
                    <a:pt x="388" y="2817"/>
                    <a:pt x="388" y="2830"/>
                  </a:cubicBezTo>
                  <a:lnTo>
                    <a:pt x="388" y="2842"/>
                  </a:lnTo>
                  <a:cubicBezTo>
                    <a:pt x="401" y="2855"/>
                    <a:pt x="401" y="2871"/>
                    <a:pt x="401" y="2884"/>
                  </a:cubicBezTo>
                  <a:lnTo>
                    <a:pt x="413" y="2897"/>
                  </a:lnTo>
                  <a:cubicBezTo>
                    <a:pt x="413" y="2910"/>
                    <a:pt x="413" y="2923"/>
                    <a:pt x="426" y="2935"/>
                  </a:cubicBezTo>
                  <a:lnTo>
                    <a:pt x="426" y="2951"/>
                  </a:lnTo>
                  <a:cubicBezTo>
                    <a:pt x="455" y="3003"/>
                    <a:pt x="481" y="3057"/>
                    <a:pt x="506" y="3096"/>
                  </a:cubicBezTo>
                  <a:cubicBezTo>
                    <a:pt x="519" y="3112"/>
                    <a:pt x="535" y="3124"/>
                    <a:pt x="548" y="3137"/>
                  </a:cubicBezTo>
                  <a:cubicBezTo>
                    <a:pt x="703" y="3342"/>
                    <a:pt x="953" y="3469"/>
                    <a:pt x="1218" y="3469"/>
                  </a:cubicBezTo>
                  <a:cubicBezTo>
                    <a:pt x="1314" y="3469"/>
                    <a:pt x="1413" y="3452"/>
                    <a:pt x="1509" y="3416"/>
                  </a:cubicBezTo>
                  <a:lnTo>
                    <a:pt x="1522" y="3416"/>
                  </a:lnTo>
                  <a:cubicBezTo>
                    <a:pt x="1775" y="3323"/>
                    <a:pt x="1977" y="3124"/>
                    <a:pt x="2057" y="2855"/>
                  </a:cubicBezTo>
                  <a:lnTo>
                    <a:pt x="2457" y="1628"/>
                  </a:lnTo>
                  <a:cubicBezTo>
                    <a:pt x="1282" y="1561"/>
                    <a:pt x="481" y="722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3">
              <a:extLst>
                <a:ext uri="{FF2B5EF4-FFF2-40B4-BE49-F238E27FC236}">
                  <a16:creationId xmlns:a16="http://schemas.microsoft.com/office/drawing/2014/main" id="{D07A485B-8C34-A0DF-56DC-62B7FD25D0D3}"/>
                </a:ext>
              </a:extLst>
            </p:cNvPr>
            <p:cNvSpPr/>
            <p:nvPr/>
          </p:nvSpPr>
          <p:spPr>
            <a:xfrm>
              <a:off x="3294431" y="3831255"/>
              <a:ext cx="744808" cy="582500"/>
            </a:xfrm>
            <a:custGeom>
              <a:avLst/>
              <a:gdLst/>
              <a:ahLst/>
              <a:cxnLst/>
              <a:rect l="l" t="t" r="r" b="b"/>
              <a:pathLst>
                <a:path w="9320" h="7289" extrusionOk="0">
                  <a:moveTo>
                    <a:pt x="5980" y="0"/>
                  </a:moveTo>
                  <a:cubicBezTo>
                    <a:pt x="5802" y="0"/>
                    <a:pt x="5622" y="30"/>
                    <a:pt x="5446" y="93"/>
                  </a:cubicBezTo>
                  <a:lnTo>
                    <a:pt x="3284" y="855"/>
                  </a:lnTo>
                  <a:lnTo>
                    <a:pt x="1122" y="1628"/>
                  </a:lnTo>
                  <a:cubicBezTo>
                    <a:pt x="430" y="1868"/>
                    <a:pt x="0" y="2576"/>
                    <a:pt x="96" y="3309"/>
                  </a:cubicBezTo>
                  <a:lnTo>
                    <a:pt x="561" y="6875"/>
                  </a:lnTo>
                  <a:cubicBezTo>
                    <a:pt x="590" y="7035"/>
                    <a:pt x="657" y="7182"/>
                    <a:pt x="750" y="7288"/>
                  </a:cubicBezTo>
                  <a:lnTo>
                    <a:pt x="295" y="3870"/>
                  </a:lnTo>
                  <a:cubicBezTo>
                    <a:pt x="202" y="3136"/>
                    <a:pt x="628" y="2428"/>
                    <a:pt x="1323" y="2188"/>
                  </a:cubicBezTo>
                  <a:lnTo>
                    <a:pt x="3486" y="1416"/>
                  </a:lnTo>
                  <a:lnTo>
                    <a:pt x="5648" y="654"/>
                  </a:lnTo>
                  <a:cubicBezTo>
                    <a:pt x="5824" y="591"/>
                    <a:pt x="6004" y="561"/>
                    <a:pt x="6181" y="561"/>
                  </a:cubicBezTo>
                  <a:cubicBezTo>
                    <a:pt x="6716" y="561"/>
                    <a:pt x="7225" y="835"/>
                    <a:pt x="7516" y="1307"/>
                  </a:cubicBezTo>
                  <a:lnTo>
                    <a:pt x="9319" y="4258"/>
                  </a:lnTo>
                  <a:cubicBezTo>
                    <a:pt x="9319" y="4097"/>
                    <a:pt x="9278" y="3950"/>
                    <a:pt x="9198" y="3803"/>
                  </a:cubicBezTo>
                  <a:lnTo>
                    <a:pt x="7317" y="747"/>
                  </a:lnTo>
                  <a:cubicBezTo>
                    <a:pt x="7026" y="275"/>
                    <a:pt x="6516" y="0"/>
                    <a:pt x="5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3">
              <a:extLst>
                <a:ext uri="{FF2B5EF4-FFF2-40B4-BE49-F238E27FC236}">
                  <a16:creationId xmlns:a16="http://schemas.microsoft.com/office/drawing/2014/main" id="{F5790A3B-F0C1-8B96-6253-6D8BD713AA70}"/>
                </a:ext>
              </a:extLst>
            </p:cNvPr>
            <p:cNvSpPr/>
            <p:nvPr/>
          </p:nvSpPr>
          <p:spPr>
            <a:xfrm>
              <a:off x="3338224" y="4063644"/>
              <a:ext cx="713801" cy="376480"/>
            </a:xfrm>
            <a:custGeom>
              <a:avLst/>
              <a:gdLst/>
              <a:ahLst/>
              <a:cxnLst/>
              <a:rect l="l" t="t" r="r" b="b"/>
              <a:pathLst>
                <a:path w="8932" h="4711" extrusionOk="0">
                  <a:moveTo>
                    <a:pt x="4914" y="1"/>
                  </a:moveTo>
                  <a:lnTo>
                    <a:pt x="3633" y="456"/>
                  </a:lnTo>
                  <a:lnTo>
                    <a:pt x="2630" y="802"/>
                  </a:lnTo>
                  <a:cubicBezTo>
                    <a:pt x="2457" y="869"/>
                    <a:pt x="2323" y="1016"/>
                    <a:pt x="2271" y="1189"/>
                  </a:cubicBezTo>
                  <a:lnTo>
                    <a:pt x="1509" y="3554"/>
                  </a:lnTo>
                  <a:cubicBezTo>
                    <a:pt x="1429" y="3807"/>
                    <a:pt x="1230" y="4005"/>
                    <a:pt x="974" y="4098"/>
                  </a:cubicBezTo>
                  <a:lnTo>
                    <a:pt x="961" y="4098"/>
                  </a:lnTo>
                  <a:cubicBezTo>
                    <a:pt x="865" y="4134"/>
                    <a:pt x="766" y="4151"/>
                    <a:pt x="670" y="4151"/>
                  </a:cubicBezTo>
                  <a:cubicBezTo>
                    <a:pt x="407" y="4151"/>
                    <a:pt x="157" y="4027"/>
                    <a:pt x="0" y="3832"/>
                  </a:cubicBezTo>
                  <a:lnTo>
                    <a:pt x="0" y="3832"/>
                  </a:lnTo>
                  <a:lnTo>
                    <a:pt x="13" y="3967"/>
                  </a:lnTo>
                  <a:cubicBezTo>
                    <a:pt x="78" y="4399"/>
                    <a:pt x="452" y="4711"/>
                    <a:pt x="870" y="4711"/>
                  </a:cubicBezTo>
                  <a:cubicBezTo>
                    <a:pt x="967" y="4711"/>
                    <a:pt x="1065" y="4694"/>
                    <a:pt x="1163" y="4659"/>
                  </a:cubicBezTo>
                  <a:lnTo>
                    <a:pt x="1176" y="4659"/>
                  </a:lnTo>
                  <a:cubicBezTo>
                    <a:pt x="1429" y="4566"/>
                    <a:pt x="1631" y="4367"/>
                    <a:pt x="1711" y="4114"/>
                  </a:cubicBezTo>
                  <a:lnTo>
                    <a:pt x="2550" y="1471"/>
                  </a:lnTo>
                  <a:lnTo>
                    <a:pt x="3832" y="1016"/>
                  </a:lnTo>
                  <a:lnTo>
                    <a:pt x="5100" y="562"/>
                  </a:lnTo>
                  <a:lnTo>
                    <a:pt x="7423" y="2083"/>
                  </a:lnTo>
                  <a:cubicBezTo>
                    <a:pt x="7562" y="2173"/>
                    <a:pt x="7719" y="2218"/>
                    <a:pt x="7879" y="2218"/>
                  </a:cubicBezTo>
                  <a:cubicBezTo>
                    <a:pt x="7981" y="2218"/>
                    <a:pt x="8083" y="2200"/>
                    <a:pt x="8182" y="2163"/>
                  </a:cubicBezTo>
                  <a:lnTo>
                    <a:pt x="8198" y="2163"/>
                  </a:lnTo>
                  <a:cubicBezTo>
                    <a:pt x="8717" y="1978"/>
                    <a:pt x="8932" y="1362"/>
                    <a:pt x="8650" y="895"/>
                  </a:cubicBezTo>
                  <a:lnTo>
                    <a:pt x="8582" y="789"/>
                  </a:lnTo>
                  <a:cubicBezTo>
                    <a:pt x="8582" y="1135"/>
                    <a:pt x="8371" y="1484"/>
                    <a:pt x="8009" y="1603"/>
                  </a:cubicBezTo>
                  <a:lnTo>
                    <a:pt x="7983" y="1616"/>
                  </a:lnTo>
                  <a:cubicBezTo>
                    <a:pt x="7890" y="1645"/>
                    <a:pt x="7793" y="1660"/>
                    <a:pt x="7696" y="1660"/>
                  </a:cubicBezTo>
                  <a:cubicBezTo>
                    <a:pt x="7530" y="1660"/>
                    <a:pt x="7365" y="1616"/>
                    <a:pt x="7221" y="1523"/>
                  </a:cubicBezTo>
                  <a:lnTo>
                    <a:pt x="4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3">
              <a:extLst>
                <a:ext uri="{FF2B5EF4-FFF2-40B4-BE49-F238E27FC236}">
                  <a16:creationId xmlns:a16="http://schemas.microsoft.com/office/drawing/2014/main" id="{BCEE2127-3BD3-BD9D-2116-ADD53F9BFEFD}"/>
                </a:ext>
              </a:extLst>
            </p:cNvPr>
            <p:cNvSpPr/>
            <p:nvPr/>
          </p:nvSpPr>
          <p:spPr>
            <a:xfrm>
              <a:off x="3636942" y="4062765"/>
              <a:ext cx="155754" cy="83192"/>
            </a:xfrm>
            <a:custGeom>
              <a:avLst/>
              <a:gdLst/>
              <a:ahLst/>
              <a:cxnLst/>
              <a:rect l="l" t="t" r="r" b="b"/>
              <a:pathLst>
                <a:path w="1949" h="1041" extrusionOk="0">
                  <a:moveTo>
                    <a:pt x="985" y="1"/>
                  </a:moveTo>
                  <a:cubicBezTo>
                    <a:pt x="880" y="1"/>
                    <a:pt x="773" y="18"/>
                    <a:pt x="667" y="54"/>
                  </a:cubicBezTo>
                  <a:cubicBezTo>
                    <a:pt x="254" y="214"/>
                    <a:pt x="1" y="614"/>
                    <a:pt x="39" y="1040"/>
                  </a:cubicBezTo>
                  <a:lnTo>
                    <a:pt x="94" y="1027"/>
                  </a:lnTo>
                  <a:lnTo>
                    <a:pt x="1362" y="573"/>
                  </a:lnTo>
                  <a:lnTo>
                    <a:pt x="1948" y="960"/>
                  </a:lnTo>
                  <a:cubicBezTo>
                    <a:pt x="1948" y="854"/>
                    <a:pt x="1936" y="746"/>
                    <a:pt x="1897" y="640"/>
                  </a:cubicBezTo>
                  <a:cubicBezTo>
                    <a:pt x="1758" y="249"/>
                    <a:pt x="1386" y="1"/>
                    <a:pt x="985" y="1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3">
              <a:extLst>
                <a:ext uri="{FF2B5EF4-FFF2-40B4-BE49-F238E27FC236}">
                  <a16:creationId xmlns:a16="http://schemas.microsoft.com/office/drawing/2014/main" id="{34FEC1C2-EFFB-3A7E-B2B3-C0D43FDE9EAA}"/>
                </a:ext>
              </a:extLst>
            </p:cNvPr>
            <p:cNvSpPr/>
            <p:nvPr/>
          </p:nvSpPr>
          <p:spPr>
            <a:xfrm>
              <a:off x="3651806" y="4037113"/>
              <a:ext cx="172856" cy="153597"/>
            </a:xfrm>
            <a:custGeom>
              <a:avLst/>
              <a:gdLst/>
              <a:ahLst/>
              <a:cxnLst/>
              <a:rect l="l" t="t" r="r" b="b"/>
              <a:pathLst>
                <a:path w="2163" h="1922" extrusionOk="0">
                  <a:moveTo>
                    <a:pt x="1087" y="0"/>
                  </a:moveTo>
                  <a:cubicBezTo>
                    <a:pt x="980" y="0"/>
                    <a:pt x="870" y="18"/>
                    <a:pt x="763" y="54"/>
                  </a:cubicBezTo>
                  <a:cubicBezTo>
                    <a:pt x="270" y="227"/>
                    <a:pt x="0" y="788"/>
                    <a:pt x="173" y="1281"/>
                  </a:cubicBezTo>
                  <a:cubicBezTo>
                    <a:pt x="323" y="1672"/>
                    <a:pt x="697" y="1922"/>
                    <a:pt x="1091" y="1922"/>
                  </a:cubicBezTo>
                  <a:cubicBezTo>
                    <a:pt x="1195" y="1922"/>
                    <a:pt x="1301" y="1904"/>
                    <a:pt x="1404" y="1867"/>
                  </a:cubicBezTo>
                  <a:cubicBezTo>
                    <a:pt x="1910" y="1694"/>
                    <a:pt x="2163" y="1134"/>
                    <a:pt x="1990" y="640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3">
              <a:extLst>
                <a:ext uri="{FF2B5EF4-FFF2-40B4-BE49-F238E27FC236}">
                  <a16:creationId xmlns:a16="http://schemas.microsoft.com/office/drawing/2014/main" id="{7AAD54DB-5D00-F33C-6B7C-4EBD93193252}"/>
                </a:ext>
              </a:extLst>
            </p:cNvPr>
            <p:cNvSpPr/>
            <p:nvPr/>
          </p:nvSpPr>
          <p:spPr>
            <a:xfrm>
              <a:off x="3680735" y="4061806"/>
              <a:ext cx="116276" cy="104129"/>
            </a:xfrm>
            <a:custGeom>
              <a:avLst/>
              <a:gdLst/>
              <a:ahLst/>
              <a:cxnLst/>
              <a:rect l="l" t="t" r="r" b="b"/>
              <a:pathLst>
                <a:path w="1455" h="1303" extrusionOk="0">
                  <a:moveTo>
                    <a:pt x="715" y="1"/>
                  </a:moveTo>
                  <a:cubicBezTo>
                    <a:pt x="645" y="1"/>
                    <a:pt x="575" y="12"/>
                    <a:pt x="507" y="37"/>
                  </a:cubicBezTo>
                  <a:cubicBezTo>
                    <a:pt x="173" y="159"/>
                    <a:pt x="0" y="533"/>
                    <a:pt x="119" y="866"/>
                  </a:cubicBezTo>
                  <a:cubicBezTo>
                    <a:pt x="216" y="1131"/>
                    <a:pt x="462" y="1303"/>
                    <a:pt x="726" y="1303"/>
                  </a:cubicBezTo>
                  <a:cubicBezTo>
                    <a:pt x="795" y="1303"/>
                    <a:pt x="864" y="1291"/>
                    <a:pt x="933" y="1267"/>
                  </a:cubicBezTo>
                  <a:cubicBezTo>
                    <a:pt x="1282" y="1145"/>
                    <a:pt x="1455" y="774"/>
                    <a:pt x="1333" y="437"/>
                  </a:cubicBezTo>
                  <a:cubicBezTo>
                    <a:pt x="1239" y="173"/>
                    <a:pt x="983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3">
              <a:extLst>
                <a:ext uri="{FF2B5EF4-FFF2-40B4-BE49-F238E27FC236}">
                  <a16:creationId xmlns:a16="http://schemas.microsoft.com/office/drawing/2014/main" id="{8122917E-5E8D-2B7B-98A0-8C7B3BF9441F}"/>
                </a:ext>
              </a:extLst>
            </p:cNvPr>
            <p:cNvSpPr/>
            <p:nvPr/>
          </p:nvSpPr>
          <p:spPr>
            <a:xfrm>
              <a:off x="3700953" y="4080266"/>
              <a:ext cx="75839" cy="66809"/>
            </a:xfrm>
            <a:custGeom>
              <a:avLst/>
              <a:gdLst/>
              <a:ahLst/>
              <a:cxnLst/>
              <a:rect l="l" t="t" r="r" b="b"/>
              <a:pathLst>
                <a:path w="949" h="836" extrusionOk="0">
                  <a:moveTo>
                    <a:pt x="464" y="1"/>
                  </a:moveTo>
                  <a:cubicBezTo>
                    <a:pt x="420" y="1"/>
                    <a:pt x="376" y="7"/>
                    <a:pt x="334" y="20"/>
                  </a:cubicBezTo>
                  <a:cubicBezTo>
                    <a:pt x="106" y="100"/>
                    <a:pt x="1" y="341"/>
                    <a:pt x="81" y="555"/>
                  </a:cubicBezTo>
                  <a:cubicBezTo>
                    <a:pt x="133" y="732"/>
                    <a:pt x="289" y="835"/>
                    <a:pt x="463" y="835"/>
                  </a:cubicBezTo>
                  <a:cubicBezTo>
                    <a:pt x="513" y="835"/>
                    <a:pt x="565" y="826"/>
                    <a:pt x="616" y="808"/>
                  </a:cubicBezTo>
                  <a:cubicBezTo>
                    <a:pt x="827" y="741"/>
                    <a:pt x="949" y="501"/>
                    <a:pt x="869" y="273"/>
                  </a:cubicBezTo>
                  <a:cubicBezTo>
                    <a:pt x="805" y="104"/>
                    <a:pt x="638" y="1"/>
                    <a:pt x="464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3">
              <a:extLst>
                <a:ext uri="{FF2B5EF4-FFF2-40B4-BE49-F238E27FC236}">
                  <a16:creationId xmlns:a16="http://schemas.microsoft.com/office/drawing/2014/main" id="{0830F58F-3537-D298-AF5F-215AE7D2B255}"/>
                </a:ext>
              </a:extLst>
            </p:cNvPr>
            <p:cNvSpPr/>
            <p:nvPr/>
          </p:nvSpPr>
          <p:spPr>
            <a:xfrm>
              <a:off x="3325357" y="3986927"/>
              <a:ext cx="172936" cy="153836"/>
            </a:xfrm>
            <a:custGeom>
              <a:avLst/>
              <a:gdLst/>
              <a:ahLst/>
              <a:cxnLst/>
              <a:rect l="l" t="t" r="r" b="b"/>
              <a:pathLst>
                <a:path w="2164" h="1925" extrusionOk="0">
                  <a:moveTo>
                    <a:pt x="1087" y="0"/>
                  </a:moveTo>
                  <a:cubicBezTo>
                    <a:pt x="980" y="0"/>
                    <a:pt x="871" y="18"/>
                    <a:pt x="763" y="54"/>
                  </a:cubicBezTo>
                  <a:cubicBezTo>
                    <a:pt x="270" y="227"/>
                    <a:pt x="1" y="788"/>
                    <a:pt x="174" y="1281"/>
                  </a:cubicBezTo>
                  <a:cubicBezTo>
                    <a:pt x="323" y="1683"/>
                    <a:pt x="695" y="1925"/>
                    <a:pt x="1087" y="1925"/>
                  </a:cubicBezTo>
                  <a:cubicBezTo>
                    <a:pt x="1193" y="1925"/>
                    <a:pt x="1300" y="1907"/>
                    <a:pt x="1404" y="1871"/>
                  </a:cubicBezTo>
                  <a:cubicBezTo>
                    <a:pt x="1910" y="1695"/>
                    <a:pt x="2163" y="1134"/>
                    <a:pt x="1990" y="641"/>
                  </a:cubicBezTo>
                  <a:cubicBezTo>
                    <a:pt x="1854" y="242"/>
                    <a:pt x="1485" y="0"/>
                    <a:pt x="1087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3">
              <a:extLst>
                <a:ext uri="{FF2B5EF4-FFF2-40B4-BE49-F238E27FC236}">
                  <a16:creationId xmlns:a16="http://schemas.microsoft.com/office/drawing/2014/main" id="{199DAC03-75CF-3B54-7B84-01A877EC3768}"/>
                </a:ext>
              </a:extLst>
            </p:cNvPr>
            <p:cNvSpPr/>
            <p:nvPr/>
          </p:nvSpPr>
          <p:spPr>
            <a:xfrm>
              <a:off x="3502527" y="3896464"/>
              <a:ext cx="121711" cy="53863"/>
            </a:xfrm>
            <a:custGeom>
              <a:avLst/>
              <a:gdLst/>
              <a:ahLst/>
              <a:cxnLst/>
              <a:rect l="l" t="t" r="r" b="b"/>
              <a:pathLst>
                <a:path w="1523" h="674" extrusionOk="0">
                  <a:moveTo>
                    <a:pt x="1420" y="1"/>
                  </a:moveTo>
                  <a:cubicBezTo>
                    <a:pt x="1405" y="1"/>
                    <a:pt x="1390" y="4"/>
                    <a:pt x="1375" y="11"/>
                  </a:cubicBezTo>
                  <a:lnTo>
                    <a:pt x="94" y="478"/>
                  </a:lnTo>
                  <a:cubicBezTo>
                    <a:pt x="39" y="491"/>
                    <a:pt x="1" y="546"/>
                    <a:pt x="26" y="600"/>
                  </a:cubicBezTo>
                  <a:cubicBezTo>
                    <a:pt x="36" y="640"/>
                    <a:pt x="79" y="674"/>
                    <a:pt x="123" y="674"/>
                  </a:cubicBezTo>
                  <a:cubicBezTo>
                    <a:pt x="136" y="674"/>
                    <a:pt x="149" y="671"/>
                    <a:pt x="161" y="664"/>
                  </a:cubicBezTo>
                  <a:lnTo>
                    <a:pt x="1442" y="200"/>
                  </a:lnTo>
                  <a:cubicBezTo>
                    <a:pt x="1497" y="184"/>
                    <a:pt x="1522" y="120"/>
                    <a:pt x="1510" y="65"/>
                  </a:cubicBezTo>
                  <a:cubicBezTo>
                    <a:pt x="1500" y="25"/>
                    <a:pt x="1461" y="1"/>
                    <a:pt x="1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3">
              <a:extLst>
                <a:ext uri="{FF2B5EF4-FFF2-40B4-BE49-F238E27FC236}">
                  <a16:creationId xmlns:a16="http://schemas.microsoft.com/office/drawing/2014/main" id="{5D1F7143-B7E8-CFBD-E75C-3FE45B1E596C}"/>
                </a:ext>
              </a:extLst>
            </p:cNvPr>
            <p:cNvSpPr/>
            <p:nvPr/>
          </p:nvSpPr>
          <p:spPr>
            <a:xfrm>
              <a:off x="3401196" y="4137005"/>
              <a:ext cx="91742" cy="90064"/>
            </a:xfrm>
            <a:custGeom>
              <a:avLst/>
              <a:gdLst/>
              <a:ahLst/>
              <a:cxnLst/>
              <a:rect l="l" t="t" r="r" b="b"/>
              <a:pathLst>
                <a:path w="1148" h="1127" extrusionOk="0">
                  <a:moveTo>
                    <a:pt x="676" y="1"/>
                  </a:moveTo>
                  <a:cubicBezTo>
                    <a:pt x="643" y="1"/>
                    <a:pt x="612" y="15"/>
                    <a:pt x="602" y="44"/>
                  </a:cubicBezTo>
                  <a:lnTo>
                    <a:pt x="522" y="217"/>
                  </a:lnTo>
                  <a:cubicBezTo>
                    <a:pt x="502" y="247"/>
                    <a:pt x="469" y="269"/>
                    <a:pt x="437" y="269"/>
                  </a:cubicBezTo>
                  <a:cubicBezTo>
                    <a:pt x="424" y="269"/>
                    <a:pt x="412" y="266"/>
                    <a:pt x="401" y="259"/>
                  </a:cubicBezTo>
                  <a:lnTo>
                    <a:pt x="228" y="179"/>
                  </a:lnTo>
                  <a:cubicBezTo>
                    <a:pt x="217" y="175"/>
                    <a:pt x="206" y="174"/>
                    <a:pt x="195" y="174"/>
                  </a:cubicBezTo>
                  <a:cubicBezTo>
                    <a:pt x="163" y="174"/>
                    <a:pt x="132" y="188"/>
                    <a:pt x="122" y="217"/>
                  </a:cubicBezTo>
                  <a:lnTo>
                    <a:pt x="13" y="432"/>
                  </a:lnTo>
                  <a:cubicBezTo>
                    <a:pt x="0" y="473"/>
                    <a:pt x="13" y="525"/>
                    <a:pt x="55" y="537"/>
                  </a:cubicBezTo>
                  <a:lnTo>
                    <a:pt x="228" y="617"/>
                  </a:lnTo>
                  <a:cubicBezTo>
                    <a:pt x="266" y="646"/>
                    <a:pt x="295" y="698"/>
                    <a:pt x="266" y="739"/>
                  </a:cubicBezTo>
                  <a:lnTo>
                    <a:pt x="186" y="912"/>
                  </a:lnTo>
                  <a:cubicBezTo>
                    <a:pt x="173" y="954"/>
                    <a:pt x="186" y="1005"/>
                    <a:pt x="228" y="1018"/>
                  </a:cubicBezTo>
                  <a:lnTo>
                    <a:pt x="442" y="1114"/>
                  </a:lnTo>
                  <a:cubicBezTo>
                    <a:pt x="455" y="1122"/>
                    <a:pt x="469" y="1127"/>
                    <a:pt x="483" y="1127"/>
                  </a:cubicBezTo>
                  <a:cubicBezTo>
                    <a:pt x="512" y="1127"/>
                    <a:pt x="539" y="1109"/>
                    <a:pt x="548" y="1072"/>
                  </a:cubicBezTo>
                  <a:lnTo>
                    <a:pt x="628" y="912"/>
                  </a:lnTo>
                  <a:cubicBezTo>
                    <a:pt x="648" y="870"/>
                    <a:pt x="684" y="853"/>
                    <a:pt x="718" y="853"/>
                  </a:cubicBezTo>
                  <a:cubicBezTo>
                    <a:pt x="728" y="853"/>
                    <a:pt x="738" y="855"/>
                    <a:pt x="747" y="858"/>
                  </a:cubicBezTo>
                  <a:lnTo>
                    <a:pt x="923" y="938"/>
                  </a:lnTo>
                  <a:cubicBezTo>
                    <a:pt x="936" y="948"/>
                    <a:pt x="951" y="953"/>
                    <a:pt x="966" y="953"/>
                  </a:cubicBezTo>
                  <a:cubicBezTo>
                    <a:pt x="994" y="953"/>
                    <a:pt x="1020" y="935"/>
                    <a:pt x="1029" y="899"/>
                  </a:cubicBezTo>
                  <a:lnTo>
                    <a:pt x="1134" y="698"/>
                  </a:lnTo>
                  <a:cubicBezTo>
                    <a:pt x="1147" y="659"/>
                    <a:pt x="1134" y="605"/>
                    <a:pt x="1096" y="579"/>
                  </a:cubicBezTo>
                  <a:lnTo>
                    <a:pt x="923" y="499"/>
                  </a:lnTo>
                  <a:cubicBezTo>
                    <a:pt x="881" y="486"/>
                    <a:pt x="856" y="432"/>
                    <a:pt x="881" y="393"/>
                  </a:cubicBezTo>
                  <a:lnTo>
                    <a:pt x="961" y="217"/>
                  </a:lnTo>
                  <a:cubicBezTo>
                    <a:pt x="974" y="179"/>
                    <a:pt x="961" y="124"/>
                    <a:pt x="923" y="98"/>
                  </a:cubicBezTo>
                  <a:lnTo>
                    <a:pt x="708" y="6"/>
                  </a:lnTo>
                  <a:cubicBezTo>
                    <a:pt x="698" y="2"/>
                    <a:pt x="687" y="1"/>
                    <a:pt x="676" y="1"/>
                  </a:cubicBezTo>
                  <a:close/>
                </a:path>
              </a:pathLst>
            </a:custGeom>
            <a:solidFill>
              <a:srgbClr val="122B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3">
              <a:extLst>
                <a:ext uri="{FF2B5EF4-FFF2-40B4-BE49-F238E27FC236}">
                  <a16:creationId xmlns:a16="http://schemas.microsoft.com/office/drawing/2014/main" id="{13F447E3-3566-AB36-7775-81192F43963E}"/>
                </a:ext>
              </a:extLst>
            </p:cNvPr>
            <p:cNvSpPr/>
            <p:nvPr/>
          </p:nvSpPr>
          <p:spPr>
            <a:xfrm>
              <a:off x="3432122" y="4168251"/>
              <a:ext cx="30048" cy="27491"/>
            </a:xfrm>
            <a:custGeom>
              <a:avLst/>
              <a:gdLst/>
              <a:ahLst/>
              <a:cxnLst/>
              <a:rect l="l" t="t" r="r" b="b"/>
              <a:pathLst>
                <a:path w="376" h="344" extrusionOk="0">
                  <a:moveTo>
                    <a:pt x="195" y="1"/>
                  </a:moveTo>
                  <a:cubicBezTo>
                    <a:pt x="175" y="1"/>
                    <a:pt x="154" y="5"/>
                    <a:pt x="135" y="15"/>
                  </a:cubicBezTo>
                  <a:cubicBezTo>
                    <a:pt x="39" y="41"/>
                    <a:pt x="1" y="134"/>
                    <a:pt x="26" y="226"/>
                  </a:cubicBezTo>
                  <a:cubicBezTo>
                    <a:pt x="49" y="303"/>
                    <a:pt x="121" y="343"/>
                    <a:pt x="190" y="343"/>
                  </a:cubicBezTo>
                  <a:cubicBezTo>
                    <a:pt x="208" y="343"/>
                    <a:pt x="225" y="341"/>
                    <a:pt x="241" y="335"/>
                  </a:cubicBezTo>
                  <a:cubicBezTo>
                    <a:pt x="334" y="294"/>
                    <a:pt x="376" y="201"/>
                    <a:pt x="347" y="108"/>
                  </a:cubicBezTo>
                  <a:cubicBezTo>
                    <a:pt x="327" y="47"/>
                    <a:pt x="261" y="1"/>
                    <a:pt x="195" y="1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3">
              <a:extLst>
                <a:ext uri="{FF2B5EF4-FFF2-40B4-BE49-F238E27FC236}">
                  <a16:creationId xmlns:a16="http://schemas.microsoft.com/office/drawing/2014/main" id="{4878ECAE-30FD-3FC9-DE18-8B0FA29B19F6}"/>
                </a:ext>
              </a:extLst>
            </p:cNvPr>
            <p:cNvSpPr/>
            <p:nvPr/>
          </p:nvSpPr>
          <p:spPr>
            <a:xfrm>
              <a:off x="3336146" y="3964471"/>
              <a:ext cx="173895" cy="153836"/>
            </a:xfrm>
            <a:custGeom>
              <a:avLst/>
              <a:gdLst/>
              <a:ahLst/>
              <a:cxnLst/>
              <a:rect l="l" t="t" r="r" b="b"/>
              <a:pathLst>
                <a:path w="2176" h="1925" extrusionOk="0">
                  <a:moveTo>
                    <a:pt x="1076" y="1"/>
                  </a:moveTo>
                  <a:cubicBezTo>
                    <a:pt x="971" y="1"/>
                    <a:pt x="865" y="18"/>
                    <a:pt x="760" y="53"/>
                  </a:cubicBezTo>
                  <a:cubicBezTo>
                    <a:pt x="266" y="242"/>
                    <a:pt x="0" y="790"/>
                    <a:pt x="186" y="1284"/>
                  </a:cubicBezTo>
                  <a:cubicBezTo>
                    <a:pt x="323" y="1682"/>
                    <a:pt x="692" y="1924"/>
                    <a:pt x="1091" y="1924"/>
                  </a:cubicBezTo>
                  <a:cubicBezTo>
                    <a:pt x="1199" y="1924"/>
                    <a:pt x="1308" y="1907"/>
                    <a:pt x="1416" y="1870"/>
                  </a:cubicBezTo>
                  <a:cubicBezTo>
                    <a:pt x="1910" y="1697"/>
                    <a:pt x="2176" y="1149"/>
                    <a:pt x="1990" y="643"/>
                  </a:cubicBezTo>
                  <a:cubicBezTo>
                    <a:pt x="1853" y="251"/>
                    <a:pt x="1479" y="1"/>
                    <a:pt x="1076" y="1"/>
                  </a:cubicBezTo>
                  <a:close/>
                </a:path>
              </a:pathLst>
            </a:custGeom>
            <a:gradFill>
              <a:gsLst>
                <a:gs pos="0">
                  <a:srgbClr val="385DAB"/>
                </a:gs>
                <a:gs pos="100000">
                  <a:srgbClr val="1C294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3">
              <a:extLst>
                <a:ext uri="{FF2B5EF4-FFF2-40B4-BE49-F238E27FC236}">
                  <a16:creationId xmlns:a16="http://schemas.microsoft.com/office/drawing/2014/main" id="{BA77CFB2-3329-573C-A171-1C563DBC87C5}"/>
                </a:ext>
              </a:extLst>
            </p:cNvPr>
            <p:cNvSpPr/>
            <p:nvPr/>
          </p:nvSpPr>
          <p:spPr>
            <a:xfrm>
              <a:off x="3364835" y="3990283"/>
              <a:ext cx="116516" cy="103250"/>
            </a:xfrm>
            <a:custGeom>
              <a:avLst/>
              <a:gdLst/>
              <a:ahLst/>
              <a:cxnLst/>
              <a:rect l="l" t="t" r="r" b="b"/>
              <a:pathLst>
                <a:path w="1458" h="1292" extrusionOk="0">
                  <a:moveTo>
                    <a:pt x="731" y="1"/>
                  </a:moveTo>
                  <a:cubicBezTo>
                    <a:pt x="658" y="1"/>
                    <a:pt x="584" y="13"/>
                    <a:pt x="510" y="38"/>
                  </a:cubicBezTo>
                  <a:cubicBezTo>
                    <a:pt x="176" y="160"/>
                    <a:pt x="0" y="519"/>
                    <a:pt x="122" y="868"/>
                  </a:cubicBezTo>
                  <a:cubicBezTo>
                    <a:pt x="215" y="1128"/>
                    <a:pt x="465" y="1291"/>
                    <a:pt x="729" y="1291"/>
                  </a:cubicBezTo>
                  <a:cubicBezTo>
                    <a:pt x="802" y="1291"/>
                    <a:pt x="876" y="1279"/>
                    <a:pt x="949" y="1252"/>
                  </a:cubicBezTo>
                  <a:cubicBezTo>
                    <a:pt x="1282" y="1134"/>
                    <a:pt x="1458" y="759"/>
                    <a:pt x="1336" y="426"/>
                  </a:cubicBezTo>
                  <a:cubicBezTo>
                    <a:pt x="1243" y="164"/>
                    <a:pt x="999" y="1"/>
                    <a:pt x="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3">
              <a:extLst>
                <a:ext uri="{FF2B5EF4-FFF2-40B4-BE49-F238E27FC236}">
                  <a16:creationId xmlns:a16="http://schemas.microsoft.com/office/drawing/2014/main" id="{AA38B9E8-545C-FC9E-BEAF-C518721FDBE2}"/>
                </a:ext>
              </a:extLst>
            </p:cNvPr>
            <p:cNvSpPr/>
            <p:nvPr/>
          </p:nvSpPr>
          <p:spPr>
            <a:xfrm>
              <a:off x="3385293" y="4008424"/>
              <a:ext cx="75600" cy="67049"/>
            </a:xfrm>
            <a:custGeom>
              <a:avLst/>
              <a:gdLst/>
              <a:ahLst/>
              <a:cxnLst/>
              <a:rect l="l" t="t" r="r" b="b"/>
              <a:pathLst>
                <a:path w="946" h="839" extrusionOk="0">
                  <a:moveTo>
                    <a:pt x="471" y="0"/>
                  </a:moveTo>
                  <a:cubicBezTo>
                    <a:pt x="425" y="0"/>
                    <a:pt x="379" y="9"/>
                    <a:pt x="334" y="26"/>
                  </a:cubicBezTo>
                  <a:cubicBezTo>
                    <a:pt x="119" y="106"/>
                    <a:pt x="1" y="333"/>
                    <a:pt x="81" y="561"/>
                  </a:cubicBezTo>
                  <a:cubicBezTo>
                    <a:pt x="144" y="727"/>
                    <a:pt x="307" y="838"/>
                    <a:pt x="477" y="838"/>
                  </a:cubicBezTo>
                  <a:cubicBezTo>
                    <a:pt x="522" y="838"/>
                    <a:pt x="568" y="831"/>
                    <a:pt x="612" y="814"/>
                  </a:cubicBezTo>
                  <a:cubicBezTo>
                    <a:pt x="827" y="734"/>
                    <a:pt x="946" y="493"/>
                    <a:pt x="866" y="279"/>
                  </a:cubicBezTo>
                  <a:cubicBezTo>
                    <a:pt x="803" y="110"/>
                    <a:pt x="640" y="0"/>
                    <a:pt x="471" y="0"/>
                  </a:cubicBezTo>
                  <a:close/>
                </a:path>
              </a:pathLst>
            </a:custGeom>
            <a:solidFill>
              <a:srgbClr val="00C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8" name="Google Shape;4248;p43">
            <a:extLst>
              <a:ext uri="{FF2B5EF4-FFF2-40B4-BE49-F238E27FC236}">
                <a16:creationId xmlns:a16="http://schemas.microsoft.com/office/drawing/2014/main" id="{DDA7AF48-F924-9606-9500-55B3BAB08089}"/>
              </a:ext>
            </a:extLst>
          </p:cNvPr>
          <p:cNvGrpSpPr/>
          <p:nvPr/>
        </p:nvGrpSpPr>
        <p:grpSpPr>
          <a:xfrm>
            <a:off x="805754" y="593204"/>
            <a:ext cx="1129918" cy="278457"/>
            <a:chOff x="713231" y="815211"/>
            <a:chExt cx="894914" cy="220542"/>
          </a:xfrm>
        </p:grpSpPr>
        <p:sp>
          <p:nvSpPr>
            <p:cNvPr id="4249" name="Google Shape;4249;p43">
              <a:extLst>
                <a:ext uri="{FF2B5EF4-FFF2-40B4-BE49-F238E27FC236}">
                  <a16:creationId xmlns:a16="http://schemas.microsoft.com/office/drawing/2014/main" id="{25E60833-B42B-782C-40A6-74E31C8AC351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3">
              <a:extLst>
                <a:ext uri="{FF2B5EF4-FFF2-40B4-BE49-F238E27FC236}">
                  <a16:creationId xmlns:a16="http://schemas.microsoft.com/office/drawing/2014/main" id="{6E0CAEAA-3624-5B6D-8E11-8212102DC9FB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3">
              <a:extLst>
                <a:ext uri="{FF2B5EF4-FFF2-40B4-BE49-F238E27FC236}">
                  <a16:creationId xmlns:a16="http://schemas.microsoft.com/office/drawing/2014/main" id="{ED5698E3-041B-538C-66E3-B16D02C8EB40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2" name="Google Shape;4252;p43">
            <a:extLst>
              <a:ext uri="{FF2B5EF4-FFF2-40B4-BE49-F238E27FC236}">
                <a16:creationId xmlns:a16="http://schemas.microsoft.com/office/drawing/2014/main" id="{10865A01-5B98-6228-5753-33F3D6332CD1}"/>
              </a:ext>
            </a:extLst>
          </p:cNvPr>
          <p:cNvGrpSpPr/>
          <p:nvPr/>
        </p:nvGrpSpPr>
        <p:grpSpPr>
          <a:xfrm>
            <a:off x="7130467" y="1496651"/>
            <a:ext cx="1039521" cy="855943"/>
            <a:chOff x="1421488" y="3951845"/>
            <a:chExt cx="698697" cy="575308"/>
          </a:xfrm>
        </p:grpSpPr>
        <p:sp>
          <p:nvSpPr>
            <p:cNvPr id="4253" name="Google Shape;4253;p43">
              <a:extLst>
                <a:ext uri="{FF2B5EF4-FFF2-40B4-BE49-F238E27FC236}">
                  <a16:creationId xmlns:a16="http://schemas.microsoft.com/office/drawing/2014/main" id="{AF8E4455-037D-2D51-7A1C-91BEE2399286}"/>
                </a:ext>
              </a:extLst>
            </p:cNvPr>
            <p:cNvSpPr/>
            <p:nvPr/>
          </p:nvSpPr>
          <p:spPr>
            <a:xfrm>
              <a:off x="1431956" y="3951845"/>
              <a:ext cx="668009" cy="575308"/>
            </a:xfrm>
            <a:custGeom>
              <a:avLst/>
              <a:gdLst/>
              <a:ahLst/>
              <a:cxnLst/>
              <a:rect l="l" t="t" r="r" b="b"/>
              <a:pathLst>
                <a:path w="8359" h="7199" extrusionOk="0">
                  <a:moveTo>
                    <a:pt x="5286" y="0"/>
                  </a:moveTo>
                  <a:cubicBezTo>
                    <a:pt x="5286" y="0"/>
                    <a:pt x="1" y="2508"/>
                    <a:pt x="696" y="4873"/>
                  </a:cubicBezTo>
                  <a:cubicBezTo>
                    <a:pt x="898" y="5526"/>
                    <a:pt x="1070" y="5818"/>
                    <a:pt x="1163" y="5927"/>
                  </a:cubicBezTo>
                  <a:cubicBezTo>
                    <a:pt x="1202" y="5978"/>
                    <a:pt x="1243" y="6032"/>
                    <a:pt x="1269" y="6087"/>
                  </a:cubicBezTo>
                  <a:cubicBezTo>
                    <a:pt x="1349" y="6205"/>
                    <a:pt x="1564" y="6474"/>
                    <a:pt x="2124" y="6888"/>
                  </a:cubicBezTo>
                  <a:cubicBezTo>
                    <a:pt x="2421" y="7106"/>
                    <a:pt x="2766" y="7198"/>
                    <a:pt x="3138" y="7198"/>
                  </a:cubicBezTo>
                  <a:cubicBezTo>
                    <a:pt x="5251" y="7198"/>
                    <a:pt x="8250" y="4216"/>
                    <a:pt x="8250" y="4216"/>
                  </a:cubicBezTo>
                  <a:lnTo>
                    <a:pt x="8359" y="3271"/>
                  </a:lnTo>
                  <a:lnTo>
                    <a:pt x="7638" y="1509"/>
                  </a:lnTo>
                  <a:lnTo>
                    <a:pt x="6222" y="227"/>
                  </a:lnTo>
                  <a:lnTo>
                    <a:pt x="528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accent2"/>
                </a:gs>
                <a:gs pos="100000">
                  <a:schemeClr val="l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3">
              <a:extLst>
                <a:ext uri="{FF2B5EF4-FFF2-40B4-BE49-F238E27FC236}">
                  <a16:creationId xmlns:a16="http://schemas.microsoft.com/office/drawing/2014/main" id="{5B7A3273-FD9B-5EB4-E1FF-95E9BD500826}"/>
                </a:ext>
              </a:extLst>
            </p:cNvPr>
            <p:cNvSpPr/>
            <p:nvPr/>
          </p:nvSpPr>
          <p:spPr>
            <a:xfrm>
              <a:off x="1421488" y="3951845"/>
              <a:ext cx="698697" cy="541264"/>
            </a:xfrm>
            <a:custGeom>
              <a:avLst/>
              <a:gdLst/>
              <a:ahLst/>
              <a:cxnLst/>
              <a:rect l="l" t="t" r="r" b="b"/>
              <a:pathLst>
                <a:path w="8743" h="6773" extrusionOk="0">
                  <a:moveTo>
                    <a:pt x="6340" y="0"/>
                  </a:moveTo>
                  <a:cubicBezTo>
                    <a:pt x="3229" y="1374"/>
                    <a:pt x="0" y="3296"/>
                    <a:pt x="1720" y="5754"/>
                  </a:cubicBezTo>
                  <a:cubicBezTo>
                    <a:pt x="2229" y="6474"/>
                    <a:pt x="2840" y="6773"/>
                    <a:pt x="3509" y="6773"/>
                  </a:cubicBezTo>
                  <a:cubicBezTo>
                    <a:pt x="5106" y="6773"/>
                    <a:pt x="7033" y="5071"/>
                    <a:pt x="8688" y="3351"/>
                  </a:cubicBezTo>
                  <a:cubicBezTo>
                    <a:pt x="8743" y="2854"/>
                    <a:pt x="8115" y="1253"/>
                    <a:pt x="8115" y="1253"/>
                  </a:cubicBezTo>
                  <a:cubicBezTo>
                    <a:pt x="8115" y="1253"/>
                    <a:pt x="6821" y="119"/>
                    <a:pt x="634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35000">
                  <a:schemeClr val="accent5"/>
                </a:gs>
                <a:gs pos="49000">
                  <a:schemeClr val="accent4"/>
                </a:gs>
                <a:gs pos="7300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3">
              <a:extLst>
                <a:ext uri="{FF2B5EF4-FFF2-40B4-BE49-F238E27FC236}">
                  <a16:creationId xmlns:a16="http://schemas.microsoft.com/office/drawing/2014/main" id="{9C3F474F-B1B5-6F51-33BA-BAF8C09DF9E7}"/>
                </a:ext>
              </a:extLst>
            </p:cNvPr>
            <p:cNvSpPr/>
            <p:nvPr/>
          </p:nvSpPr>
          <p:spPr>
            <a:xfrm>
              <a:off x="1522818" y="3983810"/>
              <a:ext cx="582500" cy="464945"/>
            </a:xfrm>
            <a:custGeom>
              <a:avLst/>
              <a:gdLst/>
              <a:ahLst/>
              <a:cxnLst/>
              <a:rect l="l" t="t" r="r" b="b"/>
              <a:pathLst>
                <a:path w="7289" h="5818" extrusionOk="0">
                  <a:moveTo>
                    <a:pt x="5780" y="0"/>
                  </a:moveTo>
                  <a:cubicBezTo>
                    <a:pt x="5498" y="427"/>
                    <a:pt x="4777" y="1429"/>
                    <a:pt x="4018" y="2121"/>
                  </a:cubicBezTo>
                  <a:cubicBezTo>
                    <a:pt x="3015" y="3015"/>
                    <a:pt x="1535" y="3323"/>
                    <a:pt x="1055" y="3470"/>
                  </a:cubicBezTo>
                  <a:cubicBezTo>
                    <a:pt x="574" y="3617"/>
                    <a:pt x="1" y="4165"/>
                    <a:pt x="706" y="5165"/>
                  </a:cubicBezTo>
                  <a:cubicBezTo>
                    <a:pt x="1041" y="5649"/>
                    <a:pt x="1383" y="5818"/>
                    <a:pt x="1680" y="5818"/>
                  </a:cubicBezTo>
                  <a:cubicBezTo>
                    <a:pt x="1998" y="5818"/>
                    <a:pt x="2264" y="5625"/>
                    <a:pt x="2416" y="5418"/>
                  </a:cubicBezTo>
                  <a:cubicBezTo>
                    <a:pt x="2708" y="5017"/>
                    <a:pt x="3509" y="3723"/>
                    <a:pt x="4697" y="3082"/>
                  </a:cubicBezTo>
                  <a:cubicBezTo>
                    <a:pt x="5607" y="2589"/>
                    <a:pt x="6779" y="2269"/>
                    <a:pt x="7289" y="2134"/>
                  </a:cubicBezTo>
                  <a:cubicBezTo>
                    <a:pt x="7113" y="1535"/>
                    <a:pt x="6847" y="853"/>
                    <a:pt x="6847" y="853"/>
                  </a:cubicBezTo>
                  <a:cubicBezTo>
                    <a:pt x="6847" y="853"/>
                    <a:pt x="6299" y="372"/>
                    <a:pt x="578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1000">
                  <a:schemeClr val="accent1"/>
                </a:gs>
                <a:gs pos="47000">
                  <a:schemeClr val="accent3"/>
                </a:gs>
                <a:gs pos="74000">
                  <a:schemeClr val="accent1"/>
                </a:gs>
                <a:gs pos="100000">
                  <a:schemeClr val="accent3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3">
              <a:extLst>
                <a:ext uri="{FF2B5EF4-FFF2-40B4-BE49-F238E27FC236}">
                  <a16:creationId xmlns:a16="http://schemas.microsoft.com/office/drawing/2014/main" id="{A593EB1E-F5AA-6039-8628-17D87E0AB87F}"/>
                </a:ext>
              </a:extLst>
            </p:cNvPr>
            <p:cNvSpPr/>
            <p:nvPr/>
          </p:nvSpPr>
          <p:spPr>
            <a:xfrm>
              <a:off x="1731714" y="4057251"/>
              <a:ext cx="328850" cy="234870"/>
            </a:xfrm>
            <a:custGeom>
              <a:avLst/>
              <a:gdLst/>
              <a:ahLst/>
              <a:cxnLst/>
              <a:rect l="l" t="t" r="r" b="b"/>
              <a:pathLst>
                <a:path w="4115" h="2939" extrusionOk="0">
                  <a:moveTo>
                    <a:pt x="4047" y="1"/>
                  </a:moveTo>
                  <a:lnTo>
                    <a:pt x="1" y="2858"/>
                  </a:lnTo>
                  <a:lnTo>
                    <a:pt x="55" y="2939"/>
                  </a:lnTo>
                  <a:lnTo>
                    <a:pt x="4114" y="94"/>
                  </a:lnTo>
                  <a:lnTo>
                    <a:pt x="4047" y="1"/>
                  </a:ln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3">
              <a:extLst>
                <a:ext uri="{FF2B5EF4-FFF2-40B4-BE49-F238E27FC236}">
                  <a16:creationId xmlns:a16="http://schemas.microsoft.com/office/drawing/2014/main" id="{1ED6201F-388D-7F11-9981-E76F7F9BF1BD}"/>
                </a:ext>
              </a:extLst>
            </p:cNvPr>
            <p:cNvSpPr/>
            <p:nvPr/>
          </p:nvSpPr>
          <p:spPr>
            <a:xfrm>
              <a:off x="1899133" y="4083782"/>
              <a:ext cx="115317" cy="93341"/>
            </a:xfrm>
            <a:custGeom>
              <a:avLst/>
              <a:gdLst/>
              <a:ahLst/>
              <a:cxnLst/>
              <a:rect l="l" t="t" r="r" b="b"/>
              <a:pathLst>
                <a:path w="1443" h="1168" extrusionOk="0">
                  <a:moveTo>
                    <a:pt x="1038" y="0"/>
                  </a:moveTo>
                  <a:cubicBezTo>
                    <a:pt x="963" y="0"/>
                    <a:pt x="886" y="22"/>
                    <a:pt x="818" y="69"/>
                  </a:cubicBezTo>
                  <a:lnTo>
                    <a:pt x="203" y="499"/>
                  </a:lnTo>
                  <a:cubicBezTo>
                    <a:pt x="43" y="617"/>
                    <a:pt x="1" y="845"/>
                    <a:pt x="123" y="1005"/>
                  </a:cubicBezTo>
                  <a:cubicBezTo>
                    <a:pt x="187" y="1111"/>
                    <a:pt x="303" y="1167"/>
                    <a:pt x="419" y="1167"/>
                  </a:cubicBezTo>
                  <a:cubicBezTo>
                    <a:pt x="493" y="1167"/>
                    <a:pt x="567" y="1145"/>
                    <a:pt x="629" y="1098"/>
                  </a:cubicBezTo>
                  <a:lnTo>
                    <a:pt x="1244" y="672"/>
                  </a:lnTo>
                  <a:cubicBezTo>
                    <a:pt x="1404" y="550"/>
                    <a:pt x="1443" y="322"/>
                    <a:pt x="1337" y="149"/>
                  </a:cubicBezTo>
                  <a:cubicBezTo>
                    <a:pt x="1265" y="53"/>
                    <a:pt x="1154" y="0"/>
                    <a:pt x="1038" y="0"/>
                  </a:cubicBezTo>
                  <a:close/>
                </a:path>
              </a:pathLst>
            </a:custGeom>
            <a:solidFill>
              <a:srgbClr val="A105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3">
              <a:extLst>
                <a:ext uri="{FF2B5EF4-FFF2-40B4-BE49-F238E27FC236}">
                  <a16:creationId xmlns:a16="http://schemas.microsoft.com/office/drawing/2014/main" id="{176986E7-86C0-8E90-3545-186447D5B4D1}"/>
                </a:ext>
              </a:extLst>
            </p:cNvPr>
            <p:cNvSpPr/>
            <p:nvPr/>
          </p:nvSpPr>
          <p:spPr>
            <a:xfrm>
              <a:off x="1776545" y="4247206"/>
              <a:ext cx="312707" cy="232553"/>
            </a:xfrm>
            <a:custGeom>
              <a:avLst/>
              <a:gdLst/>
              <a:ahLst/>
              <a:cxnLst/>
              <a:rect l="l" t="t" r="r" b="b"/>
              <a:pathLst>
                <a:path w="3913" h="2910" extrusionOk="0">
                  <a:moveTo>
                    <a:pt x="3912" y="1"/>
                  </a:moveTo>
                  <a:lnTo>
                    <a:pt x="3912" y="1"/>
                  </a:lnTo>
                  <a:cubicBezTo>
                    <a:pt x="2711" y="241"/>
                    <a:pt x="455" y="936"/>
                    <a:pt x="0" y="2910"/>
                  </a:cubicBezTo>
                  <a:cubicBezTo>
                    <a:pt x="1269" y="2471"/>
                    <a:pt x="2656" y="1282"/>
                    <a:pt x="3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3">
              <a:extLst>
                <a:ext uri="{FF2B5EF4-FFF2-40B4-BE49-F238E27FC236}">
                  <a16:creationId xmlns:a16="http://schemas.microsoft.com/office/drawing/2014/main" id="{B1EC5801-F867-4D60-97A1-6BB35F90014C}"/>
                </a:ext>
              </a:extLst>
            </p:cNvPr>
            <p:cNvSpPr/>
            <p:nvPr/>
          </p:nvSpPr>
          <p:spPr>
            <a:xfrm>
              <a:off x="1568689" y="3967668"/>
              <a:ext cx="324135" cy="216330"/>
            </a:xfrm>
            <a:custGeom>
              <a:avLst/>
              <a:gdLst/>
              <a:ahLst/>
              <a:cxnLst/>
              <a:rect l="l" t="t" r="r" b="b"/>
              <a:pathLst>
                <a:path w="4056" h="2707" extrusionOk="0">
                  <a:moveTo>
                    <a:pt x="4056" y="1"/>
                  </a:moveTo>
                  <a:lnTo>
                    <a:pt x="4056" y="1"/>
                  </a:lnTo>
                  <a:cubicBezTo>
                    <a:pt x="2428" y="750"/>
                    <a:pt x="827" y="1644"/>
                    <a:pt x="0" y="2685"/>
                  </a:cubicBezTo>
                  <a:cubicBezTo>
                    <a:pt x="118" y="2699"/>
                    <a:pt x="234" y="2706"/>
                    <a:pt x="349" y="2706"/>
                  </a:cubicBezTo>
                  <a:cubicBezTo>
                    <a:pt x="2168" y="2706"/>
                    <a:pt x="3468" y="980"/>
                    <a:pt x="4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0" name="Google Shape;4260;p43">
            <a:extLst>
              <a:ext uri="{FF2B5EF4-FFF2-40B4-BE49-F238E27FC236}">
                <a16:creationId xmlns:a16="http://schemas.microsoft.com/office/drawing/2014/main" id="{689AC3E2-D92F-DE55-F775-4C85E6867EF2}"/>
              </a:ext>
            </a:extLst>
          </p:cNvPr>
          <p:cNvGrpSpPr/>
          <p:nvPr/>
        </p:nvGrpSpPr>
        <p:grpSpPr>
          <a:xfrm>
            <a:off x="8201892" y="3009776"/>
            <a:ext cx="228872" cy="1594227"/>
            <a:chOff x="425780" y="482769"/>
            <a:chExt cx="127819" cy="561525"/>
          </a:xfrm>
        </p:grpSpPr>
        <p:sp>
          <p:nvSpPr>
            <p:cNvPr id="4261" name="Google Shape;4261;p43">
              <a:extLst>
                <a:ext uri="{FF2B5EF4-FFF2-40B4-BE49-F238E27FC236}">
                  <a16:creationId xmlns:a16="http://schemas.microsoft.com/office/drawing/2014/main" id="{D16F1965-7030-2B87-05D0-7E1AC13AC5A0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3">
              <a:extLst>
                <a:ext uri="{FF2B5EF4-FFF2-40B4-BE49-F238E27FC236}">
                  <a16:creationId xmlns:a16="http://schemas.microsoft.com/office/drawing/2014/main" id="{576EEFF3-C35E-26E7-0B9F-5E107D8C6257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3">
              <a:extLst>
                <a:ext uri="{FF2B5EF4-FFF2-40B4-BE49-F238E27FC236}">
                  <a16:creationId xmlns:a16="http://schemas.microsoft.com/office/drawing/2014/main" id="{E207727B-13BD-8796-6BBE-5883AD01DCD4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3">
              <a:extLst>
                <a:ext uri="{FF2B5EF4-FFF2-40B4-BE49-F238E27FC236}">
                  <a16:creationId xmlns:a16="http://schemas.microsoft.com/office/drawing/2014/main" id="{7DAAE518-C88B-2D6F-1989-F67C4E524E86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3">
              <a:extLst>
                <a:ext uri="{FF2B5EF4-FFF2-40B4-BE49-F238E27FC236}">
                  <a16:creationId xmlns:a16="http://schemas.microsoft.com/office/drawing/2014/main" id="{54F8E242-2DAD-F89C-7EB3-72BE37D64745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3">
              <a:extLst>
                <a:ext uri="{FF2B5EF4-FFF2-40B4-BE49-F238E27FC236}">
                  <a16:creationId xmlns:a16="http://schemas.microsoft.com/office/drawing/2014/main" id="{E34190B5-C060-41B1-CA86-D81149730515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3">
              <a:extLst>
                <a:ext uri="{FF2B5EF4-FFF2-40B4-BE49-F238E27FC236}">
                  <a16:creationId xmlns:a16="http://schemas.microsoft.com/office/drawing/2014/main" id="{F4596D7A-62A5-E88D-497F-E24FE3186F90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202;p43">
            <a:extLst>
              <a:ext uri="{FF2B5EF4-FFF2-40B4-BE49-F238E27FC236}">
                <a16:creationId xmlns:a16="http://schemas.microsoft.com/office/drawing/2014/main" id="{0D7B3A76-690F-2CA2-4FCE-046906D74171}"/>
              </a:ext>
            </a:extLst>
          </p:cNvPr>
          <p:cNvSpPr txBox="1">
            <a:spLocks/>
          </p:cNvSpPr>
          <p:nvPr/>
        </p:nvSpPr>
        <p:spPr>
          <a:xfrm>
            <a:off x="2097141" y="2532431"/>
            <a:ext cx="4838131" cy="1006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72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4400" dirty="0"/>
              <a:t>Any </a:t>
            </a:r>
            <a:r>
              <a:rPr lang="en-US" sz="4400" dirty="0">
                <a:solidFill>
                  <a:schemeClr val="accent4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498956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8" name="Google Shape;3248;p28"/>
          <p:cNvGrpSpPr/>
          <p:nvPr/>
        </p:nvGrpSpPr>
        <p:grpSpPr>
          <a:xfrm>
            <a:off x="5162923" y="1285254"/>
            <a:ext cx="3242422" cy="2381590"/>
            <a:chOff x="296117" y="2376907"/>
            <a:chExt cx="715672" cy="525668"/>
          </a:xfrm>
        </p:grpSpPr>
        <p:sp>
          <p:nvSpPr>
            <p:cNvPr id="3249" name="Google Shape;3249;p28"/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8"/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8"/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8"/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8"/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8"/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8"/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8"/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8"/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8" name="Google Shape;3258;p28"/>
          <p:cNvSpPr txBox="1">
            <a:spLocks noGrp="1"/>
          </p:cNvSpPr>
          <p:nvPr>
            <p:ph type="title"/>
          </p:nvPr>
        </p:nvSpPr>
        <p:spPr>
          <a:xfrm>
            <a:off x="713225" y="2343591"/>
            <a:ext cx="3827582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ym typeface="Arimo SemiBold"/>
              </a:rPr>
              <a:t>Objective</a:t>
            </a:r>
            <a:endParaRPr lang="en-US" sz="4400" dirty="0">
              <a:solidFill>
                <a:schemeClr val="accent4"/>
              </a:solidFill>
            </a:endParaRPr>
          </a:p>
        </p:txBody>
      </p:sp>
      <p:sp>
        <p:nvSpPr>
          <p:cNvPr id="3259" name="Google Shape;3259;p28"/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30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261" name="Google Shape;3261;p28"/>
          <p:cNvGrpSpPr/>
          <p:nvPr/>
        </p:nvGrpSpPr>
        <p:grpSpPr>
          <a:xfrm>
            <a:off x="5364473" y="1918854"/>
            <a:ext cx="2762209" cy="2879270"/>
            <a:chOff x="5364473" y="1918854"/>
            <a:chExt cx="2762209" cy="2879270"/>
          </a:xfrm>
        </p:grpSpPr>
        <p:grpSp>
          <p:nvGrpSpPr>
            <p:cNvPr id="3262" name="Google Shape;3262;p28"/>
            <p:cNvGrpSpPr/>
            <p:nvPr/>
          </p:nvGrpSpPr>
          <p:grpSpPr>
            <a:xfrm>
              <a:off x="7123237" y="2127277"/>
              <a:ext cx="1003444" cy="2670847"/>
              <a:chOff x="6041499" y="927782"/>
              <a:chExt cx="395899" cy="1053755"/>
            </a:xfrm>
          </p:grpSpPr>
          <p:sp>
            <p:nvSpPr>
              <p:cNvPr id="3263" name="Google Shape;3263;p28"/>
              <p:cNvSpPr/>
              <p:nvPr/>
            </p:nvSpPr>
            <p:spPr>
              <a:xfrm>
                <a:off x="6324155" y="1217789"/>
                <a:ext cx="17182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215" y="955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8"/>
              <p:cNvSpPr/>
              <p:nvPr/>
            </p:nvSpPr>
            <p:spPr>
              <a:xfrm>
                <a:off x="6313367" y="982043"/>
                <a:ext cx="124028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3352" extrusionOk="0">
                    <a:moveTo>
                      <a:pt x="1" y="0"/>
                    </a:moveTo>
                    <a:lnTo>
                      <a:pt x="590" y="3351"/>
                    </a:lnTo>
                    <a:lnTo>
                      <a:pt x="1551" y="3351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8"/>
              <p:cNvSpPr/>
              <p:nvPr/>
            </p:nvSpPr>
            <p:spPr>
              <a:xfrm>
                <a:off x="6068111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" y="0"/>
                    </a:moveTo>
                    <a:lnTo>
                      <a:pt x="1788" y="5084"/>
                    </a:lnTo>
                    <a:lnTo>
                      <a:pt x="4620" y="5084"/>
                    </a:lnTo>
                    <a:lnTo>
                      <a:pt x="3099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8"/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8"/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57175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8" name="Google Shape;3268;p28"/>
            <p:cNvGrpSpPr/>
            <p:nvPr/>
          </p:nvGrpSpPr>
          <p:grpSpPr>
            <a:xfrm>
              <a:off x="5364473" y="2127277"/>
              <a:ext cx="1006078" cy="2670847"/>
              <a:chOff x="4234325" y="927782"/>
              <a:chExt cx="396937" cy="1053755"/>
            </a:xfrm>
          </p:grpSpPr>
          <p:sp>
            <p:nvSpPr>
              <p:cNvPr id="3269" name="Google Shape;3269;p28"/>
              <p:cNvSpPr/>
              <p:nvPr/>
            </p:nvSpPr>
            <p:spPr>
              <a:xfrm>
                <a:off x="4331661" y="1217789"/>
                <a:ext cx="15903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199" y="9557"/>
                    </a:lnTo>
                    <a:lnTo>
                      <a:pt x="199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8"/>
              <p:cNvSpPr/>
              <p:nvPr/>
            </p:nvSpPr>
            <p:spPr>
              <a:xfrm>
                <a:off x="4234325" y="982043"/>
                <a:ext cx="125067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3352" extrusionOk="0">
                    <a:moveTo>
                      <a:pt x="978" y="0"/>
                    </a:moveTo>
                    <a:lnTo>
                      <a:pt x="1" y="3351"/>
                    </a:lnTo>
                    <a:lnTo>
                      <a:pt x="978" y="3351"/>
                    </a:lnTo>
                    <a:lnTo>
                      <a:pt x="1564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8"/>
              <p:cNvSpPr/>
              <p:nvPr/>
            </p:nvSpPr>
            <p:spPr>
              <a:xfrm>
                <a:off x="4234325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522" y="0"/>
                    </a:moveTo>
                    <a:lnTo>
                      <a:pt x="1" y="5084"/>
                    </a:lnTo>
                    <a:lnTo>
                      <a:pt x="2833" y="5084"/>
                    </a:lnTo>
                    <a:lnTo>
                      <a:pt x="462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8"/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8"/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14313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4" name="Google Shape;3274;p28"/>
            <p:cNvGrpSpPr/>
            <p:nvPr/>
          </p:nvGrpSpPr>
          <p:grpSpPr>
            <a:xfrm>
              <a:off x="5790231" y="1918854"/>
              <a:ext cx="1987851" cy="2879270"/>
              <a:chOff x="4950115" y="845551"/>
              <a:chExt cx="784286" cy="1135986"/>
            </a:xfrm>
          </p:grpSpPr>
          <p:sp>
            <p:nvSpPr>
              <p:cNvPr id="3275" name="Google Shape;3275;p28"/>
              <p:cNvSpPr/>
              <p:nvPr/>
            </p:nvSpPr>
            <p:spPr>
              <a:xfrm>
                <a:off x="4951153" y="1212435"/>
                <a:ext cx="783247" cy="769102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624" extrusionOk="0">
                    <a:moveTo>
                      <a:pt x="2804" y="1"/>
                    </a:moveTo>
                    <a:lnTo>
                      <a:pt x="1176" y="1135"/>
                    </a:lnTo>
                    <a:cubicBezTo>
                      <a:pt x="430" y="1657"/>
                      <a:pt x="1" y="2509"/>
                      <a:pt x="1" y="3406"/>
                    </a:cubicBezTo>
                    <a:lnTo>
                      <a:pt x="1" y="7048"/>
                    </a:lnTo>
                    <a:lnTo>
                      <a:pt x="1618" y="6555"/>
                    </a:lnTo>
                    <a:lnTo>
                      <a:pt x="1618" y="9624"/>
                    </a:lnTo>
                    <a:lnTo>
                      <a:pt x="8170" y="9624"/>
                    </a:lnTo>
                    <a:lnTo>
                      <a:pt x="8170" y="6555"/>
                    </a:lnTo>
                    <a:lnTo>
                      <a:pt x="9800" y="7048"/>
                    </a:lnTo>
                    <a:lnTo>
                      <a:pt x="9800" y="3406"/>
                    </a:lnTo>
                    <a:cubicBezTo>
                      <a:pt x="9800" y="2509"/>
                      <a:pt x="9358" y="1657"/>
                      <a:pt x="8612" y="1135"/>
                    </a:cubicBezTo>
                    <a:lnTo>
                      <a:pt x="6984" y="1"/>
                    </a:lnTo>
                    <a:lnTo>
                      <a:pt x="4902" y="1682"/>
                    </a:lnTo>
                    <a:lnTo>
                      <a:pt x="280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35000">
                    <a:schemeClr val="accent5"/>
                  </a:gs>
                  <a:gs pos="49000">
                    <a:schemeClr val="accent4"/>
                  </a:gs>
                  <a:gs pos="7300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8"/>
              <p:cNvSpPr/>
              <p:nvPr/>
            </p:nvSpPr>
            <p:spPr>
              <a:xfrm>
                <a:off x="4951153" y="1278523"/>
                <a:ext cx="129382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5796" extrusionOk="0">
                    <a:moveTo>
                      <a:pt x="1618" y="0"/>
                    </a:moveTo>
                    <a:lnTo>
                      <a:pt x="1176" y="308"/>
                    </a:lnTo>
                    <a:cubicBezTo>
                      <a:pt x="430" y="830"/>
                      <a:pt x="1" y="1682"/>
                      <a:pt x="1" y="2579"/>
                    </a:cubicBezTo>
                    <a:lnTo>
                      <a:pt x="1" y="5420"/>
                    </a:lnTo>
                    <a:lnTo>
                      <a:pt x="1417" y="5795"/>
                    </a:lnTo>
                    <a:lnTo>
                      <a:pt x="1618" y="5728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8"/>
              <p:cNvSpPr/>
              <p:nvPr/>
            </p:nvSpPr>
            <p:spPr>
              <a:xfrm>
                <a:off x="5154934" y="1212435"/>
                <a:ext cx="374642" cy="200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2509" extrusionOk="0">
                    <a:moveTo>
                      <a:pt x="254" y="1"/>
                    </a:moveTo>
                    <a:lnTo>
                      <a:pt x="1" y="174"/>
                    </a:lnTo>
                    <a:cubicBezTo>
                      <a:pt x="375" y="683"/>
                      <a:pt x="1189" y="1708"/>
                      <a:pt x="2352" y="2509"/>
                    </a:cubicBezTo>
                    <a:cubicBezTo>
                      <a:pt x="3499" y="1708"/>
                      <a:pt x="4313" y="683"/>
                      <a:pt x="4687" y="174"/>
                    </a:cubicBezTo>
                    <a:lnTo>
                      <a:pt x="4434" y="1"/>
                    </a:lnTo>
                    <a:lnTo>
                      <a:pt x="2352" y="1682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8"/>
              <p:cNvSpPr/>
              <p:nvPr/>
            </p:nvSpPr>
            <p:spPr>
              <a:xfrm>
                <a:off x="5225338" y="1183746"/>
                <a:ext cx="240224" cy="152398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907" extrusionOk="0">
                    <a:moveTo>
                      <a:pt x="1" y="1"/>
                    </a:moveTo>
                    <a:lnTo>
                      <a:pt x="1631" y="1907"/>
                    </a:lnTo>
                    <a:lnTo>
                      <a:pt x="2631" y="895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8"/>
              <p:cNvSpPr/>
              <p:nvPr/>
            </p:nvSpPr>
            <p:spPr>
              <a:xfrm>
                <a:off x="5263777" y="1132601"/>
                <a:ext cx="157992" cy="18028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56" extrusionOk="0">
                    <a:moveTo>
                      <a:pt x="0" y="0"/>
                    </a:moveTo>
                    <a:lnTo>
                      <a:pt x="0" y="1173"/>
                    </a:lnTo>
                    <a:lnTo>
                      <a:pt x="990" y="2255"/>
                    </a:lnTo>
                    <a:lnTo>
                      <a:pt x="1977" y="1173"/>
                    </a:lnTo>
                    <a:lnTo>
                      <a:pt x="1977" y="0"/>
                    </a:lnTo>
                    <a:lnTo>
                      <a:pt x="990" y="9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8"/>
              <p:cNvSpPr/>
              <p:nvPr/>
            </p:nvSpPr>
            <p:spPr>
              <a:xfrm>
                <a:off x="5263777" y="1111024"/>
                <a:ext cx="11963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843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362" y="1843"/>
                    </a:lnTo>
                    <a:cubicBezTo>
                      <a:pt x="1096" y="1712"/>
                      <a:pt x="1496" y="1257"/>
                      <a:pt x="1496" y="125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8"/>
              <p:cNvSpPr/>
              <p:nvPr/>
            </p:nvSpPr>
            <p:spPr>
              <a:xfrm>
                <a:off x="5445261" y="976689"/>
                <a:ext cx="43634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408" extrusionOk="0">
                    <a:moveTo>
                      <a:pt x="106" y="0"/>
                    </a:moveTo>
                    <a:lnTo>
                      <a:pt x="1" y="1403"/>
                    </a:lnTo>
                    <a:cubicBezTo>
                      <a:pt x="1" y="1403"/>
                      <a:pt x="48" y="1408"/>
                      <a:pt x="110" y="1408"/>
                    </a:cubicBezTo>
                    <a:cubicBezTo>
                      <a:pt x="231" y="1408"/>
                      <a:pt x="410" y="1391"/>
                      <a:pt x="427" y="1294"/>
                    </a:cubicBezTo>
                    <a:cubicBezTo>
                      <a:pt x="452" y="1150"/>
                      <a:pt x="545" y="493"/>
                      <a:pt x="507" y="333"/>
                    </a:cubicBezTo>
                    <a:cubicBezTo>
                      <a:pt x="452" y="173"/>
                      <a:pt x="106" y="0"/>
                      <a:pt x="106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8"/>
              <p:cNvSpPr/>
              <p:nvPr/>
            </p:nvSpPr>
            <p:spPr>
              <a:xfrm>
                <a:off x="5469555" y="990514"/>
                <a:ext cx="19339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218" extrusionOk="0">
                    <a:moveTo>
                      <a:pt x="68" y="0"/>
                    </a:moveTo>
                    <a:cubicBezTo>
                      <a:pt x="81" y="215"/>
                      <a:pt x="97" y="657"/>
                      <a:pt x="1" y="1217"/>
                    </a:cubicBezTo>
                    <a:cubicBezTo>
                      <a:pt x="55" y="1201"/>
                      <a:pt x="110" y="1176"/>
                      <a:pt x="123" y="1121"/>
                    </a:cubicBezTo>
                    <a:cubicBezTo>
                      <a:pt x="148" y="977"/>
                      <a:pt x="241" y="320"/>
                      <a:pt x="203" y="160"/>
                    </a:cubicBezTo>
                    <a:cubicBezTo>
                      <a:pt x="177" y="109"/>
                      <a:pt x="135" y="55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8"/>
              <p:cNvSpPr/>
              <p:nvPr/>
            </p:nvSpPr>
            <p:spPr>
              <a:xfrm>
                <a:off x="5420648" y="958469"/>
                <a:ext cx="4387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843" extrusionOk="0">
                    <a:moveTo>
                      <a:pt x="132" y="1"/>
                    </a:moveTo>
                    <a:lnTo>
                      <a:pt x="1" y="1843"/>
                    </a:lnTo>
                    <a:cubicBezTo>
                      <a:pt x="1" y="1843"/>
                      <a:pt x="321" y="1830"/>
                      <a:pt x="414" y="1670"/>
                    </a:cubicBezTo>
                    <a:cubicBezTo>
                      <a:pt x="507" y="1497"/>
                      <a:pt x="549" y="641"/>
                      <a:pt x="507" y="350"/>
                    </a:cubicBezTo>
                    <a:cubicBezTo>
                      <a:pt x="469" y="55"/>
                      <a:pt x="132" y="1"/>
                      <a:pt x="132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8"/>
              <p:cNvSpPr/>
              <p:nvPr/>
            </p:nvSpPr>
            <p:spPr>
              <a:xfrm>
                <a:off x="5216867" y="845551"/>
                <a:ext cx="251812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055" extrusionOk="0">
                    <a:moveTo>
                      <a:pt x="1577" y="1"/>
                    </a:moveTo>
                    <a:cubicBezTo>
                      <a:pt x="1535" y="1"/>
                      <a:pt x="440" y="14"/>
                      <a:pt x="216" y="600"/>
                    </a:cubicBezTo>
                    <a:cubicBezTo>
                      <a:pt x="1" y="1202"/>
                      <a:pt x="27" y="2054"/>
                      <a:pt x="27" y="2054"/>
                    </a:cubicBezTo>
                    <a:lnTo>
                      <a:pt x="267" y="2054"/>
                    </a:lnTo>
                    <a:cubicBezTo>
                      <a:pt x="267" y="2054"/>
                      <a:pt x="55" y="372"/>
                      <a:pt x="1068" y="321"/>
                    </a:cubicBezTo>
                    <a:lnTo>
                      <a:pt x="1577" y="267"/>
                    </a:lnTo>
                    <a:lnTo>
                      <a:pt x="2083" y="321"/>
                    </a:lnTo>
                    <a:cubicBezTo>
                      <a:pt x="3099" y="372"/>
                      <a:pt x="2884" y="2054"/>
                      <a:pt x="2884" y="2054"/>
                    </a:cubicBezTo>
                    <a:lnTo>
                      <a:pt x="3112" y="2054"/>
                    </a:lnTo>
                    <a:cubicBezTo>
                      <a:pt x="3112" y="2054"/>
                      <a:pt x="3150" y="1202"/>
                      <a:pt x="2923" y="600"/>
                    </a:cubicBezTo>
                    <a:cubicBezTo>
                      <a:pt x="2698" y="14"/>
                      <a:pt x="1616" y="1"/>
                      <a:pt x="1577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8"/>
              <p:cNvSpPr/>
              <p:nvPr/>
            </p:nvSpPr>
            <p:spPr>
              <a:xfrm>
                <a:off x="5195690" y="976689"/>
                <a:ext cx="44832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408" extrusionOk="0">
                    <a:moveTo>
                      <a:pt x="439" y="0"/>
                    </a:moveTo>
                    <a:cubicBezTo>
                      <a:pt x="439" y="0"/>
                      <a:pt x="93" y="173"/>
                      <a:pt x="51" y="333"/>
                    </a:cubicBezTo>
                    <a:cubicBezTo>
                      <a:pt x="0" y="493"/>
                      <a:pt x="106" y="1150"/>
                      <a:pt x="131" y="1294"/>
                    </a:cubicBezTo>
                    <a:cubicBezTo>
                      <a:pt x="140" y="1391"/>
                      <a:pt x="323" y="1408"/>
                      <a:pt x="447" y="1408"/>
                    </a:cubicBezTo>
                    <a:cubicBezTo>
                      <a:pt x="512" y="1408"/>
                      <a:pt x="561" y="1403"/>
                      <a:pt x="561" y="1403"/>
                    </a:cubicBezTo>
                    <a:lnTo>
                      <a:pt x="439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8"/>
              <p:cNvSpPr/>
              <p:nvPr/>
            </p:nvSpPr>
            <p:spPr>
              <a:xfrm>
                <a:off x="5195690" y="990514"/>
                <a:ext cx="20298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218" extrusionOk="0">
                    <a:moveTo>
                      <a:pt x="173" y="0"/>
                    </a:moveTo>
                    <a:cubicBezTo>
                      <a:pt x="119" y="55"/>
                      <a:pt x="64" y="109"/>
                      <a:pt x="51" y="160"/>
                    </a:cubicBezTo>
                    <a:cubicBezTo>
                      <a:pt x="0" y="320"/>
                      <a:pt x="106" y="977"/>
                      <a:pt x="131" y="1121"/>
                    </a:cubicBezTo>
                    <a:cubicBezTo>
                      <a:pt x="131" y="1176"/>
                      <a:pt x="186" y="1201"/>
                      <a:pt x="253" y="1217"/>
                    </a:cubicBezTo>
                    <a:cubicBezTo>
                      <a:pt x="160" y="657"/>
                      <a:pt x="160" y="215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8"/>
              <p:cNvSpPr/>
              <p:nvPr/>
            </p:nvSpPr>
            <p:spPr>
              <a:xfrm>
                <a:off x="5221263" y="958469"/>
                <a:ext cx="42595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43" extrusionOk="0">
                    <a:moveTo>
                      <a:pt x="401" y="1"/>
                    </a:moveTo>
                    <a:cubicBezTo>
                      <a:pt x="401" y="1"/>
                      <a:pt x="64" y="55"/>
                      <a:pt x="39" y="350"/>
                    </a:cubicBezTo>
                    <a:cubicBezTo>
                      <a:pt x="0" y="641"/>
                      <a:pt x="39" y="1497"/>
                      <a:pt x="132" y="1670"/>
                    </a:cubicBezTo>
                    <a:cubicBezTo>
                      <a:pt x="225" y="1830"/>
                      <a:pt x="532" y="1843"/>
                      <a:pt x="532" y="1843"/>
                    </a:cubicBez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8"/>
              <p:cNvSpPr/>
              <p:nvPr/>
            </p:nvSpPr>
            <p:spPr>
              <a:xfrm>
                <a:off x="5239163" y="858417"/>
                <a:ext cx="207220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1298" y="1201"/>
                    </a:lnTo>
                    <a:lnTo>
                      <a:pt x="2403" y="1253"/>
                    </a:lnTo>
                    <a:cubicBezTo>
                      <a:pt x="2403" y="1253"/>
                      <a:pt x="2592" y="0"/>
                      <a:pt x="1298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8"/>
              <p:cNvSpPr/>
              <p:nvPr/>
            </p:nvSpPr>
            <p:spPr>
              <a:xfrm>
                <a:off x="5298060" y="885987"/>
                <a:ext cx="89665" cy="374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69" extrusionOk="0">
                    <a:moveTo>
                      <a:pt x="534" y="0"/>
                    </a:moveTo>
                    <a:cubicBezTo>
                      <a:pt x="423" y="0"/>
                      <a:pt x="0" y="29"/>
                      <a:pt x="0" y="469"/>
                    </a:cubicBezTo>
                    <a:lnTo>
                      <a:pt x="1122" y="469"/>
                    </a:lnTo>
                    <a:cubicBezTo>
                      <a:pt x="1122" y="29"/>
                      <a:pt x="699" y="0"/>
                      <a:pt x="588" y="0"/>
                    </a:cubicBezTo>
                    <a:cubicBezTo>
                      <a:pt x="571" y="0"/>
                      <a:pt x="561" y="1"/>
                      <a:pt x="561" y="1"/>
                    </a:cubicBezTo>
                    <a:cubicBezTo>
                      <a:pt x="561" y="1"/>
                      <a:pt x="551" y="0"/>
                      <a:pt x="534" y="0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8"/>
              <p:cNvSpPr/>
              <p:nvPr/>
            </p:nvSpPr>
            <p:spPr>
              <a:xfrm>
                <a:off x="5367185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6" y="0"/>
                      <a:pt x="0" y="29"/>
                      <a:pt x="0" y="55"/>
                    </a:cubicBezTo>
                    <a:cubicBezTo>
                      <a:pt x="0" y="80"/>
                      <a:pt x="16" y="109"/>
                      <a:pt x="42" y="109"/>
                    </a:cubicBezTo>
                    <a:cubicBezTo>
                      <a:pt x="81" y="109"/>
                      <a:pt x="97" y="80"/>
                      <a:pt x="97" y="55"/>
                    </a:cubicBezTo>
                    <a:cubicBezTo>
                      <a:pt x="97" y="29"/>
                      <a:pt x="81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8"/>
              <p:cNvSpPr/>
              <p:nvPr/>
            </p:nvSpPr>
            <p:spPr>
              <a:xfrm>
                <a:off x="5338496" y="932896"/>
                <a:ext cx="855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10" extrusionOk="0">
                    <a:moveTo>
                      <a:pt x="55" y="0"/>
                    </a:moveTo>
                    <a:cubicBezTo>
                      <a:pt x="26" y="0"/>
                      <a:pt x="1" y="29"/>
                      <a:pt x="1" y="55"/>
                    </a:cubicBezTo>
                    <a:cubicBezTo>
                      <a:pt x="1" y="80"/>
                      <a:pt x="26" y="109"/>
                      <a:pt x="55" y="109"/>
                    </a:cubicBezTo>
                    <a:cubicBezTo>
                      <a:pt x="81" y="109"/>
                      <a:pt x="106" y="80"/>
                      <a:pt x="106" y="55"/>
                    </a:cubicBezTo>
                    <a:cubicBezTo>
                      <a:pt x="106" y="29"/>
                      <a:pt x="81" y="0"/>
                      <a:pt x="55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8"/>
              <p:cNvSpPr/>
              <p:nvPr/>
            </p:nvSpPr>
            <p:spPr>
              <a:xfrm>
                <a:off x="5309568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7" y="0"/>
                      <a:pt x="1" y="29"/>
                      <a:pt x="1" y="55"/>
                    </a:cubicBezTo>
                    <a:cubicBezTo>
                      <a:pt x="1" y="80"/>
                      <a:pt x="17" y="109"/>
                      <a:pt x="42" y="109"/>
                    </a:cubicBezTo>
                    <a:cubicBezTo>
                      <a:pt x="68" y="109"/>
                      <a:pt x="97" y="80"/>
                      <a:pt x="97" y="55"/>
                    </a:cubicBezTo>
                    <a:cubicBezTo>
                      <a:pt x="97" y="29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8"/>
              <p:cNvSpPr/>
              <p:nvPr/>
            </p:nvSpPr>
            <p:spPr>
              <a:xfrm>
                <a:off x="5228695" y="949039"/>
                <a:ext cx="228157" cy="284737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3563" extrusionOk="0">
                    <a:moveTo>
                      <a:pt x="1429" y="0"/>
                    </a:moveTo>
                    <a:cubicBezTo>
                      <a:pt x="1429" y="0"/>
                      <a:pt x="852" y="0"/>
                      <a:pt x="308" y="119"/>
                    </a:cubicBezTo>
                    <a:cubicBezTo>
                      <a:pt x="308" y="119"/>
                      <a:pt x="0" y="3258"/>
                      <a:pt x="1429" y="3562"/>
                    </a:cubicBezTo>
                    <a:cubicBezTo>
                      <a:pt x="2855" y="3258"/>
                      <a:pt x="2534" y="119"/>
                      <a:pt x="2534" y="119"/>
                    </a:cubicBezTo>
                    <a:cubicBezTo>
                      <a:pt x="1990" y="0"/>
                      <a:pt x="1429" y="0"/>
                      <a:pt x="142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8"/>
              <p:cNvSpPr/>
              <p:nvPr/>
            </p:nvSpPr>
            <p:spPr>
              <a:xfrm>
                <a:off x="5358715" y="1022959"/>
                <a:ext cx="64092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47" extrusionOk="0">
                    <a:moveTo>
                      <a:pt x="556" y="1"/>
                    </a:moveTo>
                    <a:cubicBezTo>
                      <a:pt x="127" y="1"/>
                      <a:pt x="1" y="235"/>
                      <a:pt x="1" y="235"/>
                    </a:cubicBezTo>
                    <a:cubicBezTo>
                      <a:pt x="97" y="240"/>
                      <a:pt x="194" y="246"/>
                      <a:pt x="288" y="246"/>
                    </a:cubicBezTo>
                    <a:cubicBezTo>
                      <a:pt x="504" y="246"/>
                      <a:pt x="698" y="209"/>
                      <a:pt x="802" y="23"/>
                    </a:cubicBezTo>
                    <a:cubicBezTo>
                      <a:pt x="710" y="8"/>
                      <a:pt x="629" y="1"/>
                      <a:pt x="5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8"/>
              <p:cNvSpPr/>
              <p:nvPr/>
            </p:nvSpPr>
            <p:spPr>
              <a:xfrm>
                <a:off x="5405544" y="954393"/>
                <a:ext cx="35482" cy="17829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3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3" y="321"/>
                      <a:pt x="110" y="1080"/>
                      <a:pt x="30" y="1733"/>
                    </a:cubicBezTo>
                    <a:cubicBezTo>
                      <a:pt x="1" y="1974"/>
                      <a:pt x="68" y="2134"/>
                      <a:pt x="203" y="2230"/>
                    </a:cubicBezTo>
                    <a:cubicBezTo>
                      <a:pt x="443" y="1240"/>
                      <a:pt x="321" y="52"/>
                      <a:pt x="321" y="52"/>
                    </a:cubicBezTo>
                    <a:cubicBezTo>
                      <a:pt x="216" y="26"/>
                      <a:pt x="110" y="13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8"/>
              <p:cNvSpPr/>
              <p:nvPr/>
            </p:nvSpPr>
            <p:spPr>
              <a:xfrm>
                <a:off x="5373579" y="1023439"/>
                <a:ext cx="36441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45" extrusionOk="0">
                    <a:moveTo>
                      <a:pt x="336" y="1"/>
                    </a:moveTo>
                    <a:cubicBezTo>
                      <a:pt x="193" y="1"/>
                      <a:pt x="95" y="36"/>
                      <a:pt x="17" y="69"/>
                    </a:cubicBezTo>
                    <a:cubicBezTo>
                      <a:pt x="1" y="85"/>
                      <a:pt x="1" y="97"/>
                      <a:pt x="1" y="123"/>
                    </a:cubicBezTo>
                    <a:cubicBezTo>
                      <a:pt x="1" y="165"/>
                      <a:pt x="17" y="203"/>
                      <a:pt x="42" y="245"/>
                    </a:cubicBezTo>
                    <a:cubicBezTo>
                      <a:pt x="190" y="245"/>
                      <a:pt x="337" y="245"/>
                      <a:pt x="443" y="178"/>
                    </a:cubicBezTo>
                    <a:cubicBezTo>
                      <a:pt x="455" y="165"/>
                      <a:pt x="455" y="136"/>
                      <a:pt x="455" y="123"/>
                    </a:cubicBezTo>
                    <a:cubicBezTo>
                      <a:pt x="455" y="69"/>
                      <a:pt x="443" y="30"/>
                      <a:pt x="417" y="5"/>
                    </a:cubicBezTo>
                    <a:cubicBezTo>
                      <a:pt x="388" y="2"/>
                      <a:pt x="362" y="1"/>
                      <a:pt x="336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8"/>
              <p:cNvSpPr/>
              <p:nvPr/>
            </p:nvSpPr>
            <p:spPr>
              <a:xfrm>
                <a:off x="5359833" y="988596"/>
                <a:ext cx="62973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" extrusionOk="0">
                    <a:moveTo>
                      <a:pt x="268" y="1"/>
                    </a:moveTo>
                    <a:cubicBezTo>
                      <a:pt x="214" y="1"/>
                      <a:pt x="155" y="4"/>
                      <a:pt x="92" y="11"/>
                    </a:cubicBezTo>
                    <a:cubicBezTo>
                      <a:pt x="54" y="11"/>
                      <a:pt x="28" y="53"/>
                      <a:pt x="12" y="91"/>
                    </a:cubicBezTo>
                    <a:cubicBezTo>
                      <a:pt x="1" y="152"/>
                      <a:pt x="54" y="202"/>
                      <a:pt x="105" y="202"/>
                    </a:cubicBezTo>
                    <a:cubicBezTo>
                      <a:pt x="110" y="202"/>
                      <a:pt x="116" y="202"/>
                      <a:pt x="121" y="200"/>
                    </a:cubicBezTo>
                    <a:cubicBezTo>
                      <a:pt x="187" y="186"/>
                      <a:pt x="280" y="172"/>
                      <a:pt x="393" y="172"/>
                    </a:cubicBezTo>
                    <a:cubicBezTo>
                      <a:pt x="506" y="172"/>
                      <a:pt x="640" y="186"/>
                      <a:pt x="788" y="226"/>
                    </a:cubicBezTo>
                    <a:cubicBezTo>
                      <a:pt x="766" y="121"/>
                      <a:pt x="595" y="1"/>
                      <a:pt x="26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8"/>
              <p:cNvSpPr/>
              <p:nvPr/>
            </p:nvSpPr>
            <p:spPr>
              <a:xfrm>
                <a:off x="5262738" y="1022959"/>
                <a:ext cx="63053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47" extrusionOk="0">
                    <a:moveTo>
                      <a:pt x="241" y="1"/>
                    </a:moveTo>
                    <a:cubicBezTo>
                      <a:pt x="170" y="1"/>
                      <a:pt x="90" y="8"/>
                      <a:pt x="0" y="23"/>
                    </a:cubicBezTo>
                    <a:cubicBezTo>
                      <a:pt x="94" y="209"/>
                      <a:pt x="286" y="246"/>
                      <a:pt x="502" y="246"/>
                    </a:cubicBezTo>
                    <a:cubicBezTo>
                      <a:pt x="595" y="246"/>
                      <a:pt x="692" y="240"/>
                      <a:pt x="788" y="235"/>
                    </a:cubicBezTo>
                    <a:cubicBezTo>
                      <a:pt x="788" y="235"/>
                      <a:pt x="662" y="1"/>
                      <a:pt x="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8"/>
              <p:cNvSpPr/>
              <p:nvPr/>
            </p:nvSpPr>
            <p:spPr>
              <a:xfrm>
                <a:off x="5275524" y="1023439"/>
                <a:ext cx="35402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45" extrusionOk="0">
                    <a:moveTo>
                      <a:pt x="108" y="1"/>
                    </a:moveTo>
                    <a:cubicBezTo>
                      <a:pt x="82" y="1"/>
                      <a:pt x="55" y="2"/>
                      <a:pt x="26" y="5"/>
                    </a:cubicBezTo>
                    <a:cubicBezTo>
                      <a:pt x="13" y="30"/>
                      <a:pt x="1" y="69"/>
                      <a:pt x="1" y="123"/>
                    </a:cubicBezTo>
                    <a:lnTo>
                      <a:pt x="1" y="178"/>
                    </a:lnTo>
                    <a:cubicBezTo>
                      <a:pt x="122" y="245"/>
                      <a:pt x="254" y="245"/>
                      <a:pt x="414" y="245"/>
                    </a:cubicBezTo>
                    <a:cubicBezTo>
                      <a:pt x="427" y="203"/>
                      <a:pt x="443" y="165"/>
                      <a:pt x="443" y="123"/>
                    </a:cubicBezTo>
                    <a:lnTo>
                      <a:pt x="443" y="69"/>
                    </a:lnTo>
                    <a:cubicBezTo>
                      <a:pt x="361" y="36"/>
                      <a:pt x="254" y="1"/>
                      <a:pt x="10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8"/>
              <p:cNvSpPr/>
              <p:nvPr/>
            </p:nvSpPr>
            <p:spPr>
              <a:xfrm>
                <a:off x="5262738" y="988596"/>
                <a:ext cx="61934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26" extrusionOk="0">
                    <a:moveTo>
                      <a:pt x="507" y="1"/>
                    </a:moveTo>
                    <a:cubicBezTo>
                      <a:pt x="180" y="1"/>
                      <a:pt x="11" y="121"/>
                      <a:pt x="0" y="226"/>
                    </a:cubicBezTo>
                    <a:cubicBezTo>
                      <a:pt x="141" y="186"/>
                      <a:pt x="275" y="172"/>
                      <a:pt x="388" y="172"/>
                    </a:cubicBezTo>
                    <a:cubicBezTo>
                      <a:pt x="502" y="172"/>
                      <a:pt x="595" y="186"/>
                      <a:pt x="654" y="200"/>
                    </a:cubicBezTo>
                    <a:cubicBezTo>
                      <a:pt x="661" y="202"/>
                      <a:pt x="667" y="202"/>
                      <a:pt x="673" y="202"/>
                    </a:cubicBezTo>
                    <a:cubicBezTo>
                      <a:pt x="731" y="202"/>
                      <a:pt x="774" y="152"/>
                      <a:pt x="763" y="91"/>
                    </a:cubicBezTo>
                    <a:cubicBezTo>
                      <a:pt x="763" y="53"/>
                      <a:pt x="721" y="11"/>
                      <a:pt x="683" y="11"/>
                    </a:cubicBezTo>
                    <a:cubicBezTo>
                      <a:pt x="620" y="4"/>
                      <a:pt x="561" y="1"/>
                      <a:pt x="507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8"/>
              <p:cNvSpPr/>
              <p:nvPr/>
            </p:nvSpPr>
            <p:spPr>
              <a:xfrm>
                <a:off x="5603970" y="1278523"/>
                <a:ext cx="130421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796" extrusionOk="0">
                    <a:moveTo>
                      <a:pt x="1" y="0"/>
                    </a:moveTo>
                    <a:lnTo>
                      <a:pt x="1" y="5728"/>
                    </a:lnTo>
                    <a:lnTo>
                      <a:pt x="203" y="5795"/>
                    </a:lnTo>
                    <a:lnTo>
                      <a:pt x="1631" y="5420"/>
                    </a:lnTo>
                    <a:lnTo>
                      <a:pt x="1631" y="2579"/>
                    </a:lnTo>
                    <a:cubicBezTo>
                      <a:pt x="1631" y="1682"/>
                      <a:pt x="1189" y="830"/>
                      <a:pt x="443" y="30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8"/>
              <p:cNvSpPr/>
              <p:nvPr/>
            </p:nvSpPr>
            <p:spPr>
              <a:xfrm>
                <a:off x="5251950" y="1042938"/>
                <a:ext cx="181647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388" extrusionOk="0">
                    <a:moveTo>
                      <a:pt x="2272" y="1"/>
                    </a:moveTo>
                    <a:cubicBezTo>
                      <a:pt x="2230" y="174"/>
                      <a:pt x="2045" y="773"/>
                      <a:pt x="1138" y="786"/>
                    </a:cubicBezTo>
                    <a:cubicBezTo>
                      <a:pt x="215" y="773"/>
                      <a:pt x="30" y="174"/>
                      <a:pt x="1" y="1"/>
                    </a:cubicBez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2003" y="2202"/>
                      <a:pt x="2230" y="946"/>
                      <a:pt x="2272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8"/>
              <p:cNvSpPr/>
              <p:nvPr/>
            </p:nvSpPr>
            <p:spPr>
              <a:xfrm>
                <a:off x="5342892" y="1042938"/>
                <a:ext cx="90704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388" extrusionOk="0">
                    <a:moveTo>
                      <a:pt x="1134" y="1"/>
                    </a:moveTo>
                    <a:cubicBezTo>
                      <a:pt x="1134" y="1"/>
                      <a:pt x="1041" y="747"/>
                      <a:pt x="561" y="1253"/>
                    </a:cubicBezTo>
                    <a:cubicBezTo>
                      <a:pt x="64" y="1763"/>
                      <a:pt x="0" y="2189"/>
                      <a:pt x="0" y="2387"/>
                    </a:cubicBezTo>
                    <a:cubicBezTo>
                      <a:pt x="865" y="2202"/>
                      <a:pt x="1092" y="946"/>
                      <a:pt x="1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8"/>
              <p:cNvSpPr/>
              <p:nvPr/>
            </p:nvSpPr>
            <p:spPr>
              <a:xfrm>
                <a:off x="5251950" y="1042938"/>
                <a:ext cx="91023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8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1138" y="2189"/>
                      <a:pt x="1058" y="1763"/>
                      <a:pt x="577" y="1253"/>
                    </a:cubicBezTo>
                    <a:cubicBezTo>
                      <a:pt x="81" y="74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22C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8"/>
              <p:cNvSpPr/>
              <p:nvPr/>
            </p:nvSpPr>
            <p:spPr>
              <a:xfrm>
                <a:off x="5176431" y="1164486"/>
                <a:ext cx="332926" cy="221844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2776" extrusionOk="0">
                    <a:moveTo>
                      <a:pt x="1039" y="0"/>
                    </a:moveTo>
                    <a:cubicBezTo>
                      <a:pt x="832" y="0"/>
                      <a:pt x="102" y="40"/>
                      <a:pt x="1" y="601"/>
                    </a:cubicBezTo>
                    <a:cubicBezTo>
                      <a:pt x="1426" y="2430"/>
                      <a:pt x="2003" y="2737"/>
                      <a:pt x="2083" y="2776"/>
                    </a:cubicBezTo>
                    <a:cubicBezTo>
                      <a:pt x="2147" y="2737"/>
                      <a:pt x="2737" y="2430"/>
                      <a:pt x="4165" y="601"/>
                    </a:cubicBezTo>
                    <a:cubicBezTo>
                      <a:pt x="4061" y="40"/>
                      <a:pt x="3331" y="0"/>
                      <a:pt x="3124" y="0"/>
                    </a:cubicBezTo>
                    <a:cubicBezTo>
                      <a:pt x="3090" y="0"/>
                      <a:pt x="3070" y="1"/>
                      <a:pt x="3070" y="1"/>
                    </a:cubicBezTo>
                    <a:lnTo>
                      <a:pt x="3070" y="322"/>
                    </a:lnTo>
                    <a:lnTo>
                      <a:pt x="3365" y="322"/>
                    </a:lnTo>
                    <a:lnTo>
                      <a:pt x="2083" y="1856"/>
                    </a:lnTo>
                    <a:lnTo>
                      <a:pt x="802" y="322"/>
                    </a:lnTo>
                    <a:lnTo>
                      <a:pt x="1093" y="322"/>
                    </a:lnTo>
                    <a:lnTo>
                      <a:pt x="1093" y="1"/>
                    </a:lnTo>
                    <a:cubicBezTo>
                      <a:pt x="1093" y="1"/>
                      <a:pt x="1073" y="0"/>
                      <a:pt x="1039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8"/>
              <p:cNvSpPr/>
              <p:nvPr/>
            </p:nvSpPr>
            <p:spPr>
              <a:xfrm>
                <a:off x="5342892" y="1205962"/>
                <a:ext cx="137853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64" extrusionOk="0">
                    <a:moveTo>
                      <a:pt x="1501" y="1"/>
                    </a:moveTo>
                    <a:cubicBezTo>
                      <a:pt x="1498" y="1"/>
                      <a:pt x="1496" y="1"/>
                      <a:pt x="1493" y="1"/>
                    </a:cubicBezTo>
                    <a:cubicBezTo>
                      <a:pt x="1227" y="56"/>
                      <a:pt x="0" y="1763"/>
                      <a:pt x="0" y="1763"/>
                    </a:cubicBezTo>
                    <a:cubicBezTo>
                      <a:pt x="0" y="1763"/>
                      <a:pt x="1725" y="1"/>
                      <a:pt x="1501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8"/>
              <p:cNvSpPr/>
              <p:nvPr/>
            </p:nvSpPr>
            <p:spPr>
              <a:xfrm>
                <a:off x="5203761" y="1205962"/>
                <a:ext cx="139212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764" extrusionOk="0">
                    <a:moveTo>
                      <a:pt x="224" y="1"/>
                    </a:moveTo>
                    <a:cubicBezTo>
                      <a:pt x="0" y="1"/>
                      <a:pt x="1741" y="1763"/>
                      <a:pt x="1741" y="1763"/>
                    </a:cubicBezTo>
                    <a:cubicBezTo>
                      <a:pt x="1741" y="1763"/>
                      <a:pt x="511" y="56"/>
                      <a:pt x="232" y="1"/>
                    </a:cubicBezTo>
                    <a:cubicBezTo>
                      <a:pt x="229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8"/>
              <p:cNvSpPr/>
              <p:nvPr/>
            </p:nvSpPr>
            <p:spPr>
              <a:xfrm>
                <a:off x="5507994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430" y="0"/>
                    </a:moveTo>
                    <a:cubicBezTo>
                      <a:pt x="350" y="106"/>
                      <a:pt x="0" y="628"/>
                      <a:pt x="375" y="1041"/>
                    </a:cubicBezTo>
                    <a:cubicBezTo>
                      <a:pt x="788" y="1493"/>
                      <a:pt x="2272" y="2188"/>
                      <a:pt x="2272" y="2951"/>
                    </a:cubicBezTo>
                    <a:cubicBezTo>
                      <a:pt x="2272" y="3697"/>
                      <a:pt x="2284" y="4924"/>
                      <a:pt x="2284" y="4924"/>
                    </a:cubicBezTo>
                    <a:lnTo>
                      <a:pt x="2832" y="5405"/>
                    </a:lnTo>
                    <a:lnTo>
                      <a:pt x="2832" y="3111"/>
                    </a:lnTo>
                    <a:cubicBezTo>
                      <a:pt x="2832" y="2214"/>
                      <a:pt x="2390" y="1362"/>
                      <a:pt x="1644" y="840"/>
                    </a:cubicBez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8"/>
              <p:cNvSpPr/>
              <p:nvPr/>
            </p:nvSpPr>
            <p:spPr>
              <a:xfrm>
                <a:off x="4951153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2403" y="0"/>
                    </a:moveTo>
                    <a:lnTo>
                      <a:pt x="1176" y="840"/>
                    </a:lnTo>
                    <a:cubicBezTo>
                      <a:pt x="443" y="1362"/>
                      <a:pt x="1" y="2214"/>
                      <a:pt x="1" y="3111"/>
                    </a:cubicBezTo>
                    <a:lnTo>
                      <a:pt x="1" y="5405"/>
                    </a:lnTo>
                    <a:lnTo>
                      <a:pt x="548" y="4924"/>
                    </a:lnTo>
                    <a:cubicBezTo>
                      <a:pt x="548" y="4924"/>
                      <a:pt x="561" y="3697"/>
                      <a:pt x="561" y="2951"/>
                    </a:cubicBezTo>
                    <a:cubicBezTo>
                      <a:pt x="561" y="2188"/>
                      <a:pt x="2045" y="1493"/>
                      <a:pt x="2458" y="1041"/>
                    </a:cubicBezTo>
                    <a:cubicBezTo>
                      <a:pt x="2833" y="628"/>
                      <a:pt x="2483" y="106"/>
                      <a:pt x="2403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8"/>
              <p:cNvSpPr/>
              <p:nvPr/>
            </p:nvSpPr>
            <p:spPr>
              <a:xfrm>
                <a:off x="5080454" y="1539841"/>
                <a:ext cx="523603" cy="299921"/>
              </a:xfrm>
              <a:custGeom>
                <a:avLst/>
                <a:gdLst/>
                <a:ahLst/>
                <a:cxnLst/>
                <a:rect l="l" t="t" r="r" b="b"/>
                <a:pathLst>
                  <a:path w="6552" h="3753" extrusionOk="0">
                    <a:moveTo>
                      <a:pt x="2509" y="1"/>
                    </a:moveTo>
                    <a:lnTo>
                      <a:pt x="359" y="456"/>
                    </a:lnTo>
                    <a:lnTo>
                      <a:pt x="0" y="2391"/>
                    </a:lnTo>
                    <a:lnTo>
                      <a:pt x="0" y="3752"/>
                    </a:lnTo>
                    <a:cubicBezTo>
                      <a:pt x="0" y="3752"/>
                      <a:pt x="519" y="3057"/>
                      <a:pt x="865" y="2458"/>
                    </a:cubicBezTo>
                    <a:cubicBezTo>
                      <a:pt x="1202" y="1856"/>
                      <a:pt x="1227" y="1295"/>
                      <a:pt x="1227" y="1295"/>
                    </a:cubicBezTo>
                    <a:lnTo>
                      <a:pt x="1586" y="1164"/>
                    </a:lnTo>
                    <a:cubicBezTo>
                      <a:pt x="1948" y="1029"/>
                      <a:pt x="2269" y="481"/>
                      <a:pt x="2269" y="481"/>
                    </a:cubicBezTo>
                    <a:lnTo>
                      <a:pt x="4284" y="481"/>
                    </a:lnTo>
                    <a:cubicBezTo>
                      <a:pt x="4284" y="481"/>
                      <a:pt x="4617" y="1029"/>
                      <a:pt x="4966" y="1164"/>
                    </a:cubicBezTo>
                    <a:lnTo>
                      <a:pt x="5325" y="1295"/>
                    </a:lnTo>
                    <a:cubicBezTo>
                      <a:pt x="5325" y="1295"/>
                      <a:pt x="5350" y="1856"/>
                      <a:pt x="5700" y="2458"/>
                    </a:cubicBezTo>
                    <a:cubicBezTo>
                      <a:pt x="6033" y="3057"/>
                      <a:pt x="6552" y="3752"/>
                      <a:pt x="6552" y="3752"/>
                    </a:cubicBezTo>
                    <a:lnTo>
                      <a:pt x="6552" y="2391"/>
                    </a:lnTo>
                    <a:lnTo>
                      <a:pt x="6193" y="456"/>
                    </a:lnTo>
                    <a:lnTo>
                      <a:pt x="4043" y="1"/>
                    </a:lnTo>
                    <a:lnTo>
                      <a:pt x="3284" y="9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8"/>
              <p:cNvSpPr/>
              <p:nvPr/>
            </p:nvSpPr>
            <p:spPr>
              <a:xfrm>
                <a:off x="5218945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3" y="0"/>
                    </a:moveTo>
                    <a:cubicBezTo>
                      <a:pt x="42" y="0"/>
                      <a:pt x="1" y="51"/>
                      <a:pt x="1" y="93"/>
                    </a:cubicBezTo>
                    <a:cubicBezTo>
                      <a:pt x="1" y="147"/>
                      <a:pt x="42" y="186"/>
                      <a:pt x="93" y="186"/>
                    </a:cubicBezTo>
                    <a:lnTo>
                      <a:pt x="734" y="186"/>
                    </a:lnTo>
                    <a:cubicBezTo>
                      <a:pt x="776" y="186"/>
                      <a:pt x="814" y="147"/>
                      <a:pt x="814" y="93"/>
                    </a:cubicBezTo>
                    <a:cubicBezTo>
                      <a:pt x="814" y="51"/>
                      <a:pt x="776" y="0"/>
                      <a:pt x="73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8"/>
              <p:cNvSpPr/>
              <p:nvPr/>
            </p:nvSpPr>
            <p:spPr>
              <a:xfrm>
                <a:off x="5171077" y="1475830"/>
                <a:ext cx="343395" cy="84310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1055" extrusionOk="0">
                    <a:moveTo>
                      <a:pt x="1" y="1"/>
                    </a:moveTo>
                    <a:lnTo>
                      <a:pt x="1" y="1055"/>
                    </a:lnTo>
                    <a:lnTo>
                      <a:pt x="4296" y="1055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8"/>
              <p:cNvSpPr/>
              <p:nvPr/>
            </p:nvSpPr>
            <p:spPr>
              <a:xfrm>
                <a:off x="5184902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0" y="68"/>
                      <a:pt x="0" y="161"/>
                    </a:cubicBezTo>
                    <a:cubicBezTo>
                      <a:pt x="0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8"/>
              <p:cNvSpPr/>
              <p:nvPr/>
            </p:nvSpPr>
            <p:spPr>
              <a:xfrm>
                <a:off x="5423765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8"/>
              <p:cNvSpPr/>
              <p:nvPr/>
            </p:nvSpPr>
            <p:spPr>
              <a:xfrm>
                <a:off x="5242520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8"/>
              <p:cNvSpPr/>
              <p:nvPr/>
            </p:nvSpPr>
            <p:spPr>
              <a:xfrm>
                <a:off x="5400430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4" y="0"/>
                    </a:moveTo>
                    <a:cubicBezTo>
                      <a:pt x="39" y="0"/>
                      <a:pt x="1" y="51"/>
                      <a:pt x="1" y="93"/>
                    </a:cubicBezTo>
                    <a:cubicBezTo>
                      <a:pt x="1" y="147"/>
                      <a:pt x="39" y="186"/>
                      <a:pt x="94" y="186"/>
                    </a:cubicBezTo>
                    <a:lnTo>
                      <a:pt x="722" y="186"/>
                    </a:lnTo>
                    <a:cubicBezTo>
                      <a:pt x="773" y="186"/>
                      <a:pt x="815" y="147"/>
                      <a:pt x="815" y="93"/>
                    </a:cubicBezTo>
                    <a:cubicBezTo>
                      <a:pt x="815" y="51"/>
                      <a:pt x="773" y="0"/>
                      <a:pt x="72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8"/>
              <p:cNvSpPr/>
              <p:nvPr/>
            </p:nvSpPr>
            <p:spPr>
              <a:xfrm>
                <a:off x="5373579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1" y="68"/>
                      <a:pt x="1" y="161"/>
                    </a:cubicBezTo>
                    <a:cubicBezTo>
                      <a:pt x="1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8"/>
              <p:cNvSpPr/>
              <p:nvPr/>
            </p:nvSpPr>
            <p:spPr>
              <a:xfrm>
                <a:off x="5138072" y="1430120"/>
                <a:ext cx="9398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961" extrusionOk="0">
                    <a:moveTo>
                      <a:pt x="1110" y="1"/>
                    </a:moveTo>
                    <a:cubicBezTo>
                      <a:pt x="985" y="1"/>
                      <a:pt x="707" y="266"/>
                      <a:pt x="586" y="307"/>
                    </a:cubicBezTo>
                    <a:cubicBezTo>
                      <a:pt x="439" y="374"/>
                      <a:pt x="0" y="961"/>
                      <a:pt x="0" y="961"/>
                    </a:cubicBezTo>
                    <a:lnTo>
                      <a:pt x="692" y="826"/>
                    </a:lnTo>
                    <a:cubicBezTo>
                      <a:pt x="692" y="826"/>
                      <a:pt x="1160" y="413"/>
                      <a:pt x="1173" y="105"/>
                    </a:cubicBezTo>
                    <a:cubicBezTo>
                      <a:pt x="1176" y="30"/>
                      <a:pt x="1151" y="1"/>
                      <a:pt x="1110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8"/>
              <p:cNvSpPr/>
              <p:nvPr/>
            </p:nvSpPr>
            <p:spPr>
              <a:xfrm>
                <a:off x="5080454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0" y="0"/>
                    </a:moveTo>
                    <a:lnTo>
                      <a:pt x="0" y="907"/>
                    </a:lnTo>
                    <a:cubicBezTo>
                      <a:pt x="52" y="974"/>
                      <a:pt x="106" y="1025"/>
                      <a:pt x="173" y="1080"/>
                    </a:cubicBezTo>
                    <a:lnTo>
                      <a:pt x="334" y="224"/>
                    </a:lnTo>
                    <a:cubicBezTo>
                      <a:pt x="241" y="144"/>
                      <a:pt x="132" y="80"/>
                      <a:pt x="0" y="0"/>
                    </a:cubicBez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8"/>
              <p:cNvSpPr/>
              <p:nvPr/>
            </p:nvSpPr>
            <p:spPr>
              <a:xfrm>
                <a:off x="5058957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0" y="321"/>
                      <a:pt x="55" y="680"/>
                      <a:pt x="269" y="962"/>
                    </a:cubicBezTo>
                    <a:lnTo>
                      <a:pt x="269" y="55"/>
                    </a:lnTo>
                    <a:cubicBezTo>
                      <a:pt x="228" y="39"/>
                      <a:pt x="189" y="13"/>
                      <a:pt x="148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8"/>
              <p:cNvSpPr/>
              <p:nvPr/>
            </p:nvSpPr>
            <p:spPr>
              <a:xfrm>
                <a:off x="5094279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161" y="0"/>
                    </a:moveTo>
                    <a:lnTo>
                      <a:pt x="0" y="856"/>
                    </a:lnTo>
                    <a:cubicBezTo>
                      <a:pt x="173" y="990"/>
                      <a:pt x="401" y="1083"/>
                      <a:pt x="667" y="1109"/>
                    </a:cubicBezTo>
                    <a:cubicBezTo>
                      <a:pt x="667" y="1109"/>
                      <a:pt x="869" y="548"/>
                      <a:pt x="161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8"/>
              <p:cNvSpPr/>
              <p:nvPr/>
            </p:nvSpPr>
            <p:spPr>
              <a:xfrm>
                <a:off x="506223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2089" y="0"/>
                    </a:moveTo>
                    <a:cubicBezTo>
                      <a:pt x="1729" y="0"/>
                      <a:pt x="1296" y="35"/>
                      <a:pt x="1029" y="193"/>
                    </a:cubicBezTo>
                    <a:cubicBezTo>
                      <a:pt x="709" y="379"/>
                      <a:pt x="27" y="1247"/>
                      <a:pt x="27" y="1247"/>
                    </a:cubicBezTo>
                    <a:cubicBezTo>
                      <a:pt x="1" y="2086"/>
                      <a:pt x="549" y="2406"/>
                      <a:pt x="549" y="2406"/>
                    </a:cubicBezTo>
                    <a:lnTo>
                      <a:pt x="1173" y="1753"/>
                    </a:lnTo>
                    <a:lnTo>
                      <a:pt x="1414" y="1782"/>
                    </a:lnTo>
                    <a:cubicBezTo>
                      <a:pt x="1449" y="1784"/>
                      <a:pt x="1481" y="1785"/>
                      <a:pt x="1511" y="1785"/>
                    </a:cubicBezTo>
                    <a:cubicBezTo>
                      <a:pt x="1871" y="1785"/>
                      <a:pt x="1891" y="1648"/>
                      <a:pt x="2003" y="1500"/>
                    </a:cubicBezTo>
                    <a:cubicBezTo>
                      <a:pt x="2215" y="1461"/>
                      <a:pt x="2215" y="1125"/>
                      <a:pt x="2215" y="1125"/>
                    </a:cubicBezTo>
                    <a:cubicBezTo>
                      <a:pt x="2215" y="1125"/>
                      <a:pt x="2442" y="1086"/>
                      <a:pt x="2471" y="965"/>
                    </a:cubicBezTo>
                    <a:cubicBezTo>
                      <a:pt x="2484" y="833"/>
                      <a:pt x="2564" y="699"/>
                      <a:pt x="1708" y="699"/>
                    </a:cubicBezTo>
                    <a:cubicBezTo>
                      <a:pt x="1696" y="551"/>
                      <a:pt x="1776" y="433"/>
                      <a:pt x="1962" y="420"/>
                    </a:cubicBezTo>
                    <a:cubicBezTo>
                      <a:pt x="2151" y="404"/>
                      <a:pt x="2509" y="420"/>
                      <a:pt x="2670" y="353"/>
                    </a:cubicBezTo>
                    <a:cubicBezTo>
                      <a:pt x="2830" y="273"/>
                      <a:pt x="2682" y="33"/>
                      <a:pt x="2295" y="4"/>
                    </a:cubicBezTo>
                    <a:cubicBezTo>
                      <a:pt x="2230" y="2"/>
                      <a:pt x="2161" y="0"/>
                      <a:pt x="208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8"/>
              <p:cNvSpPr/>
              <p:nvPr/>
            </p:nvSpPr>
            <p:spPr>
              <a:xfrm>
                <a:off x="4950115" y="1563416"/>
                <a:ext cx="197470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71" h="3607" extrusionOk="0">
                    <a:moveTo>
                      <a:pt x="1510" y="1"/>
                    </a:moveTo>
                    <a:lnTo>
                      <a:pt x="1" y="1308"/>
                    </a:lnTo>
                    <a:lnTo>
                      <a:pt x="1" y="2336"/>
                    </a:lnTo>
                    <a:cubicBezTo>
                      <a:pt x="1" y="3321"/>
                      <a:pt x="356" y="3606"/>
                      <a:pt x="738" y="3606"/>
                    </a:cubicBezTo>
                    <a:cubicBezTo>
                      <a:pt x="755" y="3606"/>
                      <a:pt x="772" y="3606"/>
                      <a:pt x="789" y="3605"/>
                    </a:cubicBezTo>
                    <a:cubicBezTo>
                      <a:pt x="1202" y="3579"/>
                      <a:pt x="1497" y="2951"/>
                      <a:pt x="2471" y="1388"/>
                    </a:cubicBezTo>
                    <a:cubicBezTo>
                      <a:pt x="1295" y="1067"/>
                      <a:pt x="1510" y="1"/>
                      <a:pt x="1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8"/>
              <p:cNvSpPr/>
              <p:nvPr/>
            </p:nvSpPr>
            <p:spPr>
              <a:xfrm>
                <a:off x="5206159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253" y="1"/>
                    </a:moveTo>
                    <a:cubicBezTo>
                      <a:pt x="173" y="68"/>
                      <a:pt x="0" y="283"/>
                      <a:pt x="308" y="417"/>
                    </a:cubicBezTo>
                    <a:cubicBezTo>
                      <a:pt x="494" y="401"/>
                      <a:pt x="750" y="401"/>
                      <a:pt x="869" y="350"/>
                    </a:cubicBezTo>
                    <a:cubicBezTo>
                      <a:pt x="1029" y="270"/>
                      <a:pt x="881" y="30"/>
                      <a:pt x="494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8"/>
              <p:cNvSpPr/>
              <p:nvPr/>
            </p:nvSpPr>
            <p:spPr>
              <a:xfrm>
                <a:off x="4953471" y="1778943"/>
                <a:ext cx="97097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10" extrusionOk="0">
                    <a:moveTo>
                      <a:pt x="372" y="1"/>
                    </a:moveTo>
                    <a:cubicBezTo>
                      <a:pt x="241" y="1"/>
                      <a:pt x="106" y="27"/>
                      <a:pt x="0" y="81"/>
                    </a:cubicBezTo>
                    <a:cubicBezTo>
                      <a:pt x="88" y="708"/>
                      <a:pt x="377" y="910"/>
                      <a:pt x="689" y="910"/>
                    </a:cubicBezTo>
                    <a:cubicBezTo>
                      <a:pt x="708" y="910"/>
                      <a:pt x="727" y="909"/>
                      <a:pt x="747" y="908"/>
                    </a:cubicBezTo>
                    <a:cubicBezTo>
                      <a:pt x="907" y="895"/>
                      <a:pt x="1042" y="802"/>
                      <a:pt x="1215" y="587"/>
                    </a:cubicBezTo>
                    <a:cubicBezTo>
                      <a:pt x="1080" y="254"/>
                      <a:pt x="760" y="1"/>
                      <a:pt x="372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8"/>
              <p:cNvSpPr/>
              <p:nvPr/>
            </p:nvSpPr>
            <p:spPr>
              <a:xfrm>
                <a:off x="5452693" y="1430120"/>
                <a:ext cx="9374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961" extrusionOk="0">
                    <a:moveTo>
                      <a:pt x="69" y="1"/>
                    </a:moveTo>
                    <a:cubicBezTo>
                      <a:pt x="27" y="1"/>
                      <a:pt x="0" y="30"/>
                      <a:pt x="0" y="105"/>
                    </a:cubicBezTo>
                    <a:cubicBezTo>
                      <a:pt x="13" y="413"/>
                      <a:pt x="481" y="826"/>
                      <a:pt x="481" y="826"/>
                    </a:cubicBezTo>
                    <a:lnTo>
                      <a:pt x="1173" y="961"/>
                    </a:lnTo>
                    <a:cubicBezTo>
                      <a:pt x="1173" y="961"/>
                      <a:pt x="734" y="374"/>
                      <a:pt x="587" y="307"/>
                    </a:cubicBezTo>
                    <a:cubicBezTo>
                      <a:pt x="466" y="266"/>
                      <a:pt x="196" y="1"/>
                      <a:pt x="69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8"/>
              <p:cNvSpPr/>
              <p:nvPr/>
            </p:nvSpPr>
            <p:spPr>
              <a:xfrm>
                <a:off x="5577359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334" y="0"/>
                    </a:moveTo>
                    <a:cubicBezTo>
                      <a:pt x="202" y="80"/>
                      <a:pt x="93" y="144"/>
                      <a:pt x="1" y="224"/>
                    </a:cubicBezTo>
                    <a:lnTo>
                      <a:pt x="161" y="1080"/>
                    </a:lnTo>
                    <a:cubicBezTo>
                      <a:pt x="228" y="1025"/>
                      <a:pt x="295" y="974"/>
                      <a:pt x="334" y="907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8"/>
              <p:cNvSpPr/>
              <p:nvPr/>
            </p:nvSpPr>
            <p:spPr>
              <a:xfrm>
                <a:off x="5603970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35" y="1"/>
                    </a:moveTo>
                    <a:lnTo>
                      <a:pt x="135" y="1"/>
                    </a:lnTo>
                    <a:cubicBezTo>
                      <a:pt x="81" y="13"/>
                      <a:pt x="42" y="39"/>
                      <a:pt x="1" y="55"/>
                    </a:cubicBezTo>
                    <a:lnTo>
                      <a:pt x="1" y="962"/>
                    </a:lnTo>
                    <a:cubicBezTo>
                      <a:pt x="215" y="680"/>
                      <a:pt x="270" y="321"/>
                      <a:pt x="135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8"/>
              <p:cNvSpPr/>
              <p:nvPr/>
            </p:nvSpPr>
            <p:spPr>
              <a:xfrm>
                <a:off x="5520780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709" y="0"/>
                    </a:moveTo>
                    <a:cubicBezTo>
                      <a:pt x="1" y="548"/>
                      <a:pt x="215" y="1109"/>
                      <a:pt x="215" y="1109"/>
                    </a:cubicBezTo>
                    <a:cubicBezTo>
                      <a:pt x="481" y="1083"/>
                      <a:pt x="696" y="990"/>
                      <a:pt x="869" y="856"/>
                    </a:cubicBezTo>
                    <a:lnTo>
                      <a:pt x="709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8"/>
              <p:cNvSpPr/>
              <p:nvPr/>
            </p:nvSpPr>
            <p:spPr>
              <a:xfrm>
                <a:off x="539611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747" y="0"/>
                    </a:moveTo>
                    <a:cubicBezTo>
                      <a:pt x="674" y="0"/>
                      <a:pt x="603" y="2"/>
                      <a:pt x="535" y="4"/>
                    </a:cubicBezTo>
                    <a:cubicBezTo>
                      <a:pt x="148" y="33"/>
                      <a:pt x="0" y="273"/>
                      <a:pt x="161" y="353"/>
                    </a:cubicBezTo>
                    <a:cubicBezTo>
                      <a:pt x="321" y="420"/>
                      <a:pt x="680" y="404"/>
                      <a:pt x="869" y="420"/>
                    </a:cubicBezTo>
                    <a:cubicBezTo>
                      <a:pt x="1054" y="433"/>
                      <a:pt x="1147" y="551"/>
                      <a:pt x="1134" y="699"/>
                    </a:cubicBezTo>
                    <a:cubicBezTo>
                      <a:pt x="279" y="699"/>
                      <a:pt x="346" y="833"/>
                      <a:pt x="375" y="965"/>
                    </a:cubicBezTo>
                    <a:cubicBezTo>
                      <a:pt x="388" y="1086"/>
                      <a:pt x="616" y="1125"/>
                      <a:pt x="616" y="1125"/>
                    </a:cubicBezTo>
                    <a:cubicBezTo>
                      <a:pt x="616" y="1125"/>
                      <a:pt x="628" y="1461"/>
                      <a:pt x="827" y="1500"/>
                    </a:cubicBezTo>
                    <a:cubicBezTo>
                      <a:pt x="951" y="1648"/>
                      <a:pt x="961" y="1785"/>
                      <a:pt x="1319" y="1785"/>
                    </a:cubicBezTo>
                    <a:cubicBezTo>
                      <a:pt x="1349" y="1785"/>
                      <a:pt x="1381" y="1784"/>
                      <a:pt x="1416" y="1782"/>
                    </a:cubicBezTo>
                    <a:lnTo>
                      <a:pt x="1657" y="1753"/>
                    </a:lnTo>
                    <a:lnTo>
                      <a:pt x="2281" y="2406"/>
                    </a:lnTo>
                    <a:cubicBezTo>
                      <a:pt x="2281" y="2406"/>
                      <a:pt x="2829" y="2086"/>
                      <a:pt x="2804" y="1247"/>
                    </a:cubicBezTo>
                    <a:cubicBezTo>
                      <a:pt x="2804" y="1247"/>
                      <a:pt x="2121" y="379"/>
                      <a:pt x="1801" y="193"/>
                    </a:cubicBezTo>
                    <a:cubicBezTo>
                      <a:pt x="1534" y="35"/>
                      <a:pt x="1112" y="0"/>
                      <a:pt x="747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8"/>
              <p:cNvSpPr/>
              <p:nvPr/>
            </p:nvSpPr>
            <p:spPr>
              <a:xfrm>
                <a:off x="5537962" y="1563416"/>
                <a:ext cx="196431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3607" extrusionOk="0">
                    <a:moveTo>
                      <a:pt x="961" y="1"/>
                    </a:moveTo>
                    <a:lnTo>
                      <a:pt x="961" y="1"/>
                    </a:lnTo>
                    <a:cubicBezTo>
                      <a:pt x="961" y="1"/>
                      <a:pt x="1163" y="1067"/>
                      <a:pt x="0" y="1388"/>
                    </a:cubicBezTo>
                    <a:cubicBezTo>
                      <a:pt x="974" y="2951"/>
                      <a:pt x="1256" y="3579"/>
                      <a:pt x="1669" y="3605"/>
                    </a:cubicBezTo>
                    <a:cubicBezTo>
                      <a:pt x="1686" y="3606"/>
                      <a:pt x="1703" y="3606"/>
                      <a:pt x="1720" y="3606"/>
                    </a:cubicBezTo>
                    <a:cubicBezTo>
                      <a:pt x="2102" y="3606"/>
                      <a:pt x="2457" y="3321"/>
                      <a:pt x="2457" y="2336"/>
                    </a:cubicBezTo>
                    <a:lnTo>
                      <a:pt x="2457" y="130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8"/>
              <p:cNvSpPr/>
              <p:nvPr/>
            </p:nvSpPr>
            <p:spPr>
              <a:xfrm>
                <a:off x="5396114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535" y="1"/>
                    </a:moveTo>
                    <a:cubicBezTo>
                      <a:pt x="148" y="30"/>
                      <a:pt x="0" y="270"/>
                      <a:pt x="161" y="350"/>
                    </a:cubicBezTo>
                    <a:cubicBezTo>
                      <a:pt x="279" y="401"/>
                      <a:pt x="535" y="401"/>
                      <a:pt x="734" y="417"/>
                    </a:cubicBezTo>
                    <a:cubicBezTo>
                      <a:pt x="1029" y="283"/>
                      <a:pt x="856" y="68"/>
                      <a:pt x="776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8"/>
              <p:cNvSpPr/>
              <p:nvPr/>
            </p:nvSpPr>
            <p:spPr>
              <a:xfrm>
                <a:off x="5633938" y="1778943"/>
                <a:ext cx="98136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10" extrusionOk="0">
                    <a:moveTo>
                      <a:pt x="856" y="1"/>
                    </a:moveTo>
                    <a:cubicBezTo>
                      <a:pt x="468" y="1"/>
                      <a:pt x="135" y="254"/>
                      <a:pt x="1" y="587"/>
                    </a:cubicBezTo>
                    <a:cubicBezTo>
                      <a:pt x="174" y="802"/>
                      <a:pt x="308" y="895"/>
                      <a:pt x="468" y="908"/>
                    </a:cubicBezTo>
                    <a:cubicBezTo>
                      <a:pt x="488" y="909"/>
                      <a:pt x="507" y="910"/>
                      <a:pt x="526" y="910"/>
                    </a:cubicBezTo>
                    <a:cubicBezTo>
                      <a:pt x="838" y="910"/>
                      <a:pt x="1128" y="708"/>
                      <a:pt x="1227" y="81"/>
                    </a:cubicBezTo>
                    <a:cubicBezTo>
                      <a:pt x="1109" y="27"/>
                      <a:pt x="987" y="1"/>
                      <a:pt x="856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8"/>
              <p:cNvSpPr/>
              <p:nvPr/>
            </p:nvSpPr>
            <p:spPr>
              <a:xfrm>
                <a:off x="5080454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826" y="0"/>
                    </a:moveTo>
                    <a:lnTo>
                      <a:pt x="0" y="1307"/>
                    </a:lnTo>
                    <a:lnTo>
                      <a:pt x="0" y="2217"/>
                    </a:lnTo>
                    <a:lnTo>
                      <a:pt x="1826" y="801"/>
                    </a:lnTo>
                    <a:lnTo>
                      <a:pt x="1826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8"/>
              <p:cNvSpPr/>
              <p:nvPr/>
            </p:nvSpPr>
            <p:spPr>
              <a:xfrm>
                <a:off x="5458048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" y="0"/>
                    </a:moveTo>
                    <a:lnTo>
                      <a:pt x="1" y="801"/>
                    </a:lnTo>
                    <a:lnTo>
                      <a:pt x="1827" y="2217"/>
                    </a:lnTo>
                    <a:lnTo>
                      <a:pt x="1827" y="13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8"/>
              <p:cNvSpPr/>
              <p:nvPr/>
            </p:nvSpPr>
            <p:spPr>
              <a:xfrm>
                <a:off x="5271209" y="1618956"/>
                <a:ext cx="143128" cy="959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0" extrusionOk="0">
                    <a:moveTo>
                      <a:pt x="55" y="1"/>
                    </a:moveTo>
                    <a:cubicBezTo>
                      <a:pt x="29" y="1"/>
                      <a:pt x="0" y="26"/>
                      <a:pt x="0" y="52"/>
                    </a:cubicBezTo>
                    <a:cubicBezTo>
                      <a:pt x="0" y="94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4"/>
                      <a:pt x="1791" y="52"/>
                    </a:cubicBezTo>
                    <a:cubicBezTo>
                      <a:pt x="1791" y="26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8"/>
              <p:cNvSpPr/>
              <p:nvPr/>
            </p:nvSpPr>
            <p:spPr>
              <a:xfrm>
                <a:off x="5271209" y="1755449"/>
                <a:ext cx="14312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19" extrusionOk="0">
                    <a:moveTo>
                      <a:pt x="55" y="0"/>
                    </a:moveTo>
                    <a:cubicBezTo>
                      <a:pt x="29" y="0"/>
                      <a:pt x="0" y="26"/>
                      <a:pt x="0" y="55"/>
                    </a:cubicBezTo>
                    <a:cubicBezTo>
                      <a:pt x="0" y="93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3"/>
                      <a:pt x="1791" y="55"/>
                    </a:cubicBezTo>
                    <a:cubicBezTo>
                      <a:pt x="1791" y="26"/>
                      <a:pt x="1762" y="0"/>
                      <a:pt x="172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8"/>
              <p:cNvSpPr/>
              <p:nvPr/>
            </p:nvSpPr>
            <p:spPr>
              <a:xfrm>
                <a:off x="5271209" y="1891861"/>
                <a:ext cx="143128" cy="983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3" extrusionOk="0">
                    <a:moveTo>
                      <a:pt x="55" y="1"/>
                    </a:moveTo>
                    <a:cubicBezTo>
                      <a:pt x="29" y="1"/>
                      <a:pt x="0" y="30"/>
                      <a:pt x="0" y="68"/>
                    </a:cubicBezTo>
                    <a:cubicBezTo>
                      <a:pt x="0" y="94"/>
                      <a:pt x="29" y="122"/>
                      <a:pt x="55" y="122"/>
                    </a:cubicBezTo>
                    <a:lnTo>
                      <a:pt x="1724" y="122"/>
                    </a:lnTo>
                    <a:cubicBezTo>
                      <a:pt x="1762" y="122"/>
                      <a:pt x="1791" y="94"/>
                      <a:pt x="1791" y="68"/>
                    </a:cubicBezTo>
                    <a:cubicBezTo>
                      <a:pt x="1791" y="30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8"/>
              <p:cNvSpPr/>
              <p:nvPr/>
            </p:nvSpPr>
            <p:spPr>
              <a:xfrm>
                <a:off x="5239163" y="858417"/>
                <a:ext cx="116596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561" y="1240"/>
                    </a:lnTo>
                    <a:cubicBezTo>
                      <a:pt x="536" y="1092"/>
                      <a:pt x="363" y="93"/>
                      <a:pt x="1458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8"/>
              <p:cNvSpPr/>
              <p:nvPr/>
            </p:nvSpPr>
            <p:spPr>
              <a:xfrm>
                <a:off x="5342892" y="1076981"/>
                <a:ext cx="42515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0" extrusionOk="0">
                    <a:moveTo>
                      <a:pt x="0" y="1"/>
                    </a:moveTo>
                    <a:lnTo>
                      <a:pt x="0" y="376"/>
                    </a:lnTo>
                    <a:cubicBezTo>
                      <a:pt x="0" y="376"/>
                      <a:pt x="124" y="529"/>
                      <a:pt x="407" y="529"/>
                    </a:cubicBezTo>
                    <a:cubicBezTo>
                      <a:pt x="445" y="529"/>
                      <a:pt x="487" y="526"/>
                      <a:pt x="532" y="520"/>
                    </a:cubicBezTo>
                    <a:cubicBezTo>
                      <a:pt x="493" y="14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8"/>
              <p:cNvSpPr/>
              <p:nvPr/>
            </p:nvSpPr>
            <p:spPr>
              <a:xfrm>
                <a:off x="5299099" y="1076981"/>
                <a:ext cx="43873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30" extrusionOk="0">
                    <a:moveTo>
                      <a:pt x="548" y="1"/>
                    </a:moveTo>
                    <a:cubicBezTo>
                      <a:pt x="548" y="1"/>
                      <a:pt x="39" y="148"/>
                      <a:pt x="0" y="520"/>
                    </a:cubicBezTo>
                    <a:cubicBezTo>
                      <a:pt x="45" y="526"/>
                      <a:pt x="87" y="529"/>
                      <a:pt x="126" y="529"/>
                    </a:cubicBezTo>
                    <a:cubicBezTo>
                      <a:pt x="412" y="529"/>
                      <a:pt x="548" y="376"/>
                      <a:pt x="548" y="376"/>
                    </a:cubicBez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8"/>
              <p:cNvSpPr/>
              <p:nvPr/>
            </p:nvSpPr>
            <p:spPr>
              <a:xfrm>
                <a:off x="5335140" y="1053486"/>
                <a:ext cx="20618" cy="43793"/>
              </a:xfrm>
              <a:custGeom>
                <a:avLst/>
                <a:gdLst/>
                <a:ahLst/>
                <a:cxnLst/>
                <a:rect l="l" t="t" r="r" b="b"/>
                <a:pathLst>
                  <a:path w="258" h="548" extrusionOk="0">
                    <a:moveTo>
                      <a:pt x="1" y="0"/>
                    </a:moveTo>
                    <a:lnTo>
                      <a:pt x="30" y="548"/>
                    </a:lnTo>
                    <a:lnTo>
                      <a:pt x="257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A1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8"/>
              <p:cNvSpPr/>
              <p:nvPr/>
            </p:nvSpPr>
            <p:spPr>
              <a:xfrm>
                <a:off x="5217906" y="946322"/>
                <a:ext cx="198509" cy="35003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438" extrusionOk="0">
                    <a:moveTo>
                      <a:pt x="1630" y="1"/>
                    </a:moveTo>
                    <a:cubicBezTo>
                      <a:pt x="1125" y="1"/>
                      <a:pt x="614" y="80"/>
                      <a:pt x="443" y="153"/>
                    </a:cubicBezTo>
                    <a:cubicBezTo>
                      <a:pt x="183" y="258"/>
                      <a:pt x="0" y="435"/>
                      <a:pt x="385" y="435"/>
                    </a:cubicBezTo>
                    <a:cubicBezTo>
                      <a:pt x="399" y="435"/>
                      <a:pt x="412" y="435"/>
                      <a:pt x="427" y="435"/>
                    </a:cubicBezTo>
                    <a:cubicBezTo>
                      <a:pt x="869" y="435"/>
                      <a:pt x="1497" y="181"/>
                      <a:pt x="1497" y="181"/>
                    </a:cubicBezTo>
                    <a:lnTo>
                      <a:pt x="1497" y="181"/>
                    </a:lnTo>
                    <a:cubicBezTo>
                      <a:pt x="1497" y="181"/>
                      <a:pt x="1257" y="435"/>
                      <a:pt x="1455" y="435"/>
                    </a:cubicBezTo>
                    <a:cubicBezTo>
                      <a:pt x="1477" y="436"/>
                      <a:pt x="1499" y="437"/>
                      <a:pt x="1522" y="437"/>
                    </a:cubicBezTo>
                    <a:cubicBezTo>
                      <a:pt x="1944" y="437"/>
                      <a:pt x="2483" y="114"/>
                      <a:pt x="2483" y="114"/>
                    </a:cubicBezTo>
                    <a:cubicBezTo>
                      <a:pt x="2258" y="32"/>
                      <a:pt x="1945" y="1"/>
                      <a:pt x="1630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4" name="Google Shape;3344;p28"/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/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/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/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/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/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/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/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/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/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/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/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0D4B623C-2D3C-109C-0A8D-703476FAB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F3D0932F-4046-9CF1-892D-0F5AE4187D42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407C1AEB-FAD8-7816-23AD-1E23C3595A4E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136DE0BF-9E51-82F9-A11B-D8C41244EE91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494998FF-388A-9AF6-9095-8DB1279FF616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72AAC415-E8CE-952A-01A7-54D7D4A1FCA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5" y="1103850"/>
            <a:ext cx="8210071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The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Objective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is the main goal the player is trying to achieve in the game. 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It gives the player purpose.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A clear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goal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gives the player a reason to care, act, and keep playing.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299860DC-4C13-5242-0356-CF8E32B05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2561210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136402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1CEDA9B5-EA2E-5634-7EA8-599CD5B8E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B7B1172C-BCC2-516C-3571-22CF62F6A154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5128ED9D-ABC2-843C-CCDF-0DDC4625293D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2FA20B52-2A5F-31B1-4825-D42B4659773D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DB303C73-ED44-73DC-0C27-9E5BA689945A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24B0C69E-9226-B909-35A4-A49D2212A8E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5" y="1103850"/>
            <a:ext cx="8210071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Also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we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have 2 types of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objective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Short-Term Objective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A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goal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that the player must achieve within a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limited timeframe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or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scope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, typically within a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single level 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or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session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. It provides immediate motivation and feedback, helping guide moment-to-moment gameplay.</a:t>
            </a:r>
          </a:p>
          <a:p>
            <a:pPr marL="152400" indent="0" algn="l" rtl="0" fontAlgn="base">
              <a:buSzPct val="100000"/>
              <a:buNone/>
            </a:pPr>
            <a:endParaRPr lang="en-US" sz="18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Long-Term Objective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A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goal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that spans a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larger portion 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or the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entirety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of the game. It represents the player's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ultimate purpose 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or endgame, providing overarching direction and narrative motivation.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D1898E7A-7DC4-6144-C9BC-18249275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2561210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1394712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38D7D187-FABE-7312-C7A7-61A3FF30F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2FDC727E-D940-78C3-F490-ABA69546F536}"/>
              </a:ext>
            </a:extLst>
          </p:cNvPr>
          <p:cNvGrpSpPr/>
          <p:nvPr/>
        </p:nvGrpSpPr>
        <p:grpSpPr>
          <a:xfrm rot="20255628">
            <a:off x="7479608" y="686164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F25C94E9-010B-1587-6FFF-679230F7154F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47362FA0-BC3C-74AD-539C-B07E23C2EBD2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F3A0270B-33BF-9B51-8677-C696BE90B34D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405E9591-BF77-6E1F-589C-84134B5549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6" y="1103850"/>
            <a:ext cx="5557999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NieR: Automata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Long-Term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Objective: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The objective is to uncover the truth behind the war between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androids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and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machines.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and resolve the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fate of humanity 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through multiple playthroughs and story arcs.</a:t>
            </a:r>
          </a:p>
          <a:p>
            <a:pPr marL="152400" indent="0" algn="l" rtl="0" fontAlgn="base">
              <a:buSzPct val="100000"/>
              <a:buNone/>
            </a:pPr>
            <a:endParaRPr lang="en-US" sz="18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Short-Term Objective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Complete a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mission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, such as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eliminating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a specific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enemy unit 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or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retrieving data 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from a location.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FC0D79C2-387F-223F-E00E-86C1A023C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2554282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Objective</a:t>
            </a:r>
          </a:p>
        </p:txBody>
      </p:sp>
      <p:pic>
        <p:nvPicPr>
          <p:cNvPr id="4" name="Picture 3" descr="A group of people holding weapons&#10;&#10;AI-generated content may be incorrect.">
            <a:extLst>
              <a:ext uri="{FF2B5EF4-FFF2-40B4-BE49-F238E27FC236}">
                <a16:creationId xmlns:a16="http://schemas.microsoft.com/office/drawing/2014/main" id="{F5D8D6F2-B0B4-2F4A-B6A0-8AEC8B872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252" y="1007270"/>
            <a:ext cx="2865292" cy="17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972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C0ABA8EA-709F-484B-E283-362880664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43CDE8D0-399E-CAC9-9707-EE89EFA03E2E}"/>
              </a:ext>
            </a:extLst>
          </p:cNvPr>
          <p:cNvGrpSpPr/>
          <p:nvPr/>
        </p:nvGrpSpPr>
        <p:grpSpPr>
          <a:xfrm>
            <a:off x="7507317" y="539042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F484F339-3162-97C5-496F-70ABCE524285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DA927433-A3D0-8E5C-A9D6-B6450293C82C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C7EEC42C-ACF1-3796-5A4A-CC97B9311153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C4377BB6-0BA4-C06E-E0A4-55CE12B7A4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7" y="1103850"/>
            <a:ext cx="4581252" cy="3712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Super Mario bros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Short-Term 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Objective: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Reach the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flagpole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at the end of a level while </a:t>
            </a: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avoiding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enemies and obstacles.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Long-Term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Objective: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1800" b="1" dirty="0">
                <a:solidFill>
                  <a:schemeClr val="accent4"/>
                </a:solidFill>
                <a:latin typeface="Orbitron"/>
                <a:sym typeface="Orbitron"/>
              </a:rPr>
              <a:t>Rescue Princess Peach</a:t>
            </a:r>
            <a:r>
              <a:rPr lang="en-US" sz="1800" b="1" dirty="0">
                <a:solidFill>
                  <a:schemeClr val="tx1"/>
                </a:solidFill>
                <a:latin typeface="Orbitron"/>
                <a:sym typeface="Orbitron"/>
              </a:rPr>
              <a:t> from Bowser by completing all worlds and defeating the final boss.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A1676353-816C-B252-AC50-DBD0C1282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2554282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Objective</a:t>
            </a:r>
          </a:p>
        </p:txBody>
      </p:sp>
      <p:pic>
        <p:nvPicPr>
          <p:cNvPr id="3" name="Picture 2" descr="A video game screen with a pixelated image&#10;&#10;AI-generated content may be incorrect.">
            <a:extLst>
              <a:ext uri="{FF2B5EF4-FFF2-40B4-BE49-F238E27FC236}">
                <a16:creationId xmlns:a16="http://schemas.microsoft.com/office/drawing/2014/main" id="{57DEB6DD-4AE1-85B7-EF1B-818C783BF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838" y="1103849"/>
            <a:ext cx="3043397" cy="266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160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>
          <a:extLst>
            <a:ext uri="{FF2B5EF4-FFF2-40B4-BE49-F238E27FC236}">
              <a16:creationId xmlns:a16="http://schemas.microsoft.com/office/drawing/2014/main" id="{6326B08F-D073-1971-E6AA-A554B608A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8" name="Google Shape;3248;p28">
            <a:extLst>
              <a:ext uri="{FF2B5EF4-FFF2-40B4-BE49-F238E27FC236}">
                <a16:creationId xmlns:a16="http://schemas.microsoft.com/office/drawing/2014/main" id="{74877042-C171-61C7-5BCE-6EA0AD8B7FCE}"/>
              </a:ext>
            </a:extLst>
          </p:cNvPr>
          <p:cNvGrpSpPr/>
          <p:nvPr/>
        </p:nvGrpSpPr>
        <p:grpSpPr>
          <a:xfrm>
            <a:off x="5162923" y="1285254"/>
            <a:ext cx="3242422" cy="2381590"/>
            <a:chOff x="296117" y="2376907"/>
            <a:chExt cx="715672" cy="525668"/>
          </a:xfrm>
        </p:grpSpPr>
        <p:sp>
          <p:nvSpPr>
            <p:cNvPr id="3249" name="Google Shape;3249;p28">
              <a:extLst>
                <a:ext uri="{FF2B5EF4-FFF2-40B4-BE49-F238E27FC236}">
                  <a16:creationId xmlns:a16="http://schemas.microsoft.com/office/drawing/2014/main" id="{10D7A6D4-79A1-4CCF-140A-CFBB3E2E22CD}"/>
                </a:ext>
              </a:extLst>
            </p:cNvPr>
            <p:cNvSpPr/>
            <p:nvPr/>
          </p:nvSpPr>
          <p:spPr>
            <a:xfrm>
              <a:off x="476250" y="2376907"/>
              <a:ext cx="355343" cy="46378"/>
            </a:xfrm>
            <a:custGeom>
              <a:avLst/>
              <a:gdLst/>
              <a:ahLst/>
              <a:cxnLst/>
              <a:rect l="l" t="t" r="r" b="b"/>
              <a:pathLst>
                <a:path w="6344" h="828" extrusionOk="0">
                  <a:moveTo>
                    <a:pt x="3179" y="1"/>
                  </a:moveTo>
                  <a:cubicBezTo>
                    <a:pt x="2019" y="1"/>
                    <a:pt x="936" y="293"/>
                    <a:pt x="1" y="828"/>
                  </a:cubicBezTo>
                  <a:lnTo>
                    <a:pt x="6344" y="828"/>
                  </a:lnTo>
                  <a:cubicBezTo>
                    <a:pt x="5408" y="293"/>
                    <a:pt x="4326" y="1"/>
                    <a:pt x="31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8">
              <a:extLst>
                <a:ext uri="{FF2B5EF4-FFF2-40B4-BE49-F238E27FC236}">
                  <a16:creationId xmlns:a16="http://schemas.microsoft.com/office/drawing/2014/main" id="{89FFDFEA-2A2C-D394-821C-3E8844ADCDA3}"/>
                </a:ext>
              </a:extLst>
            </p:cNvPr>
            <p:cNvSpPr/>
            <p:nvPr/>
          </p:nvSpPr>
          <p:spPr>
            <a:xfrm>
              <a:off x="394081" y="2441881"/>
              <a:ext cx="520412" cy="47275"/>
            </a:xfrm>
            <a:custGeom>
              <a:avLst/>
              <a:gdLst/>
              <a:ahLst/>
              <a:cxnLst/>
              <a:rect l="l" t="t" r="r" b="b"/>
              <a:pathLst>
                <a:path w="9291" h="844" extrusionOk="0">
                  <a:moveTo>
                    <a:pt x="962" y="1"/>
                  </a:moveTo>
                  <a:cubicBezTo>
                    <a:pt x="616" y="241"/>
                    <a:pt x="295" y="523"/>
                    <a:pt x="1" y="843"/>
                  </a:cubicBezTo>
                  <a:lnTo>
                    <a:pt x="9291" y="843"/>
                  </a:lnTo>
                  <a:cubicBezTo>
                    <a:pt x="8996" y="523"/>
                    <a:pt x="8676" y="241"/>
                    <a:pt x="83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8">
              <a:extLst>
                <a:ext uri="{FF2B5EF4-FFF2-40B4-BE49-F238E27FC236}">
                  <a16:creationId xmlns:a16="http://schemas.microsoft.com/office/drawing/2014/main" id="{EDB6CBEC-9313-39B2-A4EB-5FF580AEA957}"/>
                </a:ext>
              </a:extLst>
            </p:cNvPr>
            <p:cNvSpPr/>
            <p:nvPr/>
          </p:nvSpPr>
          <p:spPr>
            <a:xfrm>
              <a:off x="353025" y="2507022"/>
              <a:ext cx="601854" cy="33608"/>
            </a:xfrm>
            <a:custGeom>
              <a:avLst/>
              <a:gdLst/>
              <a:ahLst/>
              <a:cxnLst/>
              <a:rect l="l" t="t" r="r" b="b"/>
              <a:pathLst>
                <a:path w="10745" h="600" extrusionOk="0">
                  <a:moveTo>
                    <a:pt x="439" y="1"/>
                  </a:moveTo>
                  <a:cubicBezTo>
                    <a:pt x="279" y="186"/>
                    <a:pt x="135" y="388"/>
                    <a:pt x="0" y="600"/>
                  </a:cubicBezTo>
                  <a:lnTo>
                    <a:pt x="10745" y="600"/>
                  </a:lnTo>
                  <a:cubicBezTo>
                    <a:pt x="10610" y="388"/>
                    <a:pt x="10466" y="186"/>
                    <a:pt x="103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8">
              <a:extLst>
                <a:ext uri="{FF2B5EF4-FFF2-40B4-BE49-F238E27FC236}">
                  <a16:creationId xmlns:a16="http://schemas.microsoft.com/office/drawing/2014/main" id="{1F1F67CD-DB4B-B28C-0B7C-B0B3C962FFB4}"/>
                </a:ext>
              </a:extLst>
            </p:cNvPr>
            <p:cNvSpPr/>
            <p:nvPr/>
          </p:nvSpPr>
          <p:spPr>
            <a:xfrm>
              <a:off x="322330" y="2571995"/>
              <a:ext cx="663244" cy="27670"/>
            </a:xfrm>
            <a:custGeom>
              <a:avLst/>
              <a:gdLst/>
              <a:ahLst/>
              <a:cxnLst/>
              <a:rect l="l" t="t" r="r" b="b"/>
              <a:pathLst>
                <a:path w="11841" h="494" extrusionOk="0">
                  <a:moveTo>
                    <a:pt x="228" y="0"/>
                  </a:moveTo>
                  <a:cubicBezTo>
                    <a:pt x="148" y="160"/>
                    <a:pt x="68" y="333"/>
                    <a:pt x="0" y="494"/>
                  </a:cubicBezTo>
                  <a:lnTo>
                    <a:pt x="11841" y="494"/>
                  </a:lnTo>
                  <a:cubicBezTo>
                    <a:pt x="11773" y="333"/>
                    <a:pt x="11706" y="160"/>
                    <a:pt x="116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8">
              <a:extLst>
                <a:ext uri="{FF2B5EF4-FFF2-40B4-BE49-F238E27FC236}">
                  <a16:creationId xmlns:a16="http://schemas.microsoft.com/office/drawing/2014/main" id="{CFFBA2C1-D6A9-6B1E-C7FE-1CCA7AF4B206}"/>
                </a:ext>
              </a:extLst>
            </p:cNvPr>
            <p:cNvSpPr/>
            <p:nvPr/>
          </p:nvSpPr>
          <p:spPr>
            <a:xfrm>
              <a:off x="303679" y="2637137"/>
              <a:ext cx="701276" cy="25318"/>
            </a:xfrm>
            <a:custGeom>
              <a:avLst/>
              <a:gdLst/>
              <a:ahLst/>
              <a:cxnLst/>
              <a:rect l="l" t="t" r="r" b="b"/>
              <a:pathLst>
                <a:path w="12520" h="452" extrusionOk="0">
                  <a:moveTo>
                    <a:pt x="106" y="0"/>
                  </a:moveTo>
                  <a:cubicBezTo>
                    <a:pt x="67" y="147"/>
                    <a:pt x="26" y="308"/>
                    <a:pt x="0" y="452"/>
                  </a:cubicBezTo>
                  <a:lnTo>
                    <a:pt x="12520" y="452"/>
                  </a:lnTo>
                  <a:cubicBezTo>
                    <a:pt x="12481" y="308"/>
                    <a:pt x="12452" y="147"/>
                    <a:pt x="1241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8">
              <a:extLst>
                <a:ext uri="{FF2B5EF4-FFF2-40B4-BE49-F238E27FC236}">
                  <a16:creationId xmlns:a16="http://schemas.microsoft.com/office/drawing/2014/main" id="{EEE1B769-DC9A-2A2D-97C9-D85D5E29BE30}"/>
                </a:ext>
              </a:extLst>
            </p:cNvPr>
            <p:cNvSpPr/>
            <p:nvPr/>
          </p:nvSpPr>
          <p:spPr>
            <a:xfrm>
              <a:off x="296117" y="2702054"/>
              <a:ext cx="715672" cy="21789"/>
            </a:xfrm>
            <a:custGeom>
              <a:avLst/>
              <a:gdLst/>
              <a:ahLst/>
              <a:cxnLst/>
              <a:rect l="l" t="t" r="r" b="b"/>
              <a:pathLst>
                <a:path w="12777" h="389" extrusionOk="0">
                  <a:moveTo>
                    <a:pt x="29" y="1"/>
                  </a:moveTo>
                  <a:cubicBezTo>
                    <a:pt x="13" y="135"/>
                    <a:pt x="13" y="270"/>
                    <a:pt x="1" y="388"/>
                  </a:cubicBezTo>
                  <a:lnTo>
                    <a:pt x="12776" y="388"/>
                  </a:lnTo>
                  <a:cubicBezTo>
                    <a:pt x="12776" y="270"/>
                    <a:pt x="12763" y="135"/>
                    <a:pt x="127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8">
              <a:extLst>
                <a:ext uri="{FF2B5EF4-FFF2-40B4-BE49-F238E27FC236}">
                  <a16:creationId xmlns:a16="http://schemas.microsoft.com/office/drawing/2014/main" id="{42221BB5-B4BA-B9E3-3063-BF07A4A70284}"/>
                </a:ext>
              </a:extLst>
            </p:cNvPr>
            <p:cNvSpPr/>
            <p:nvPr/>
          </p:nvSpPr>
          <p:spPr>
            <a:xfrm>
              <a:off x="297741" y="2767923"/>
              <a:ext cx="712423" cy="14227"/>
            </a:xfrm>
            <a:custGeom>
              <a:avLst/>
              <a:gdLst/>
              <a:ahLst/>
              <a:cxnLst/>
              <a:rect l="l" t="t" r="r" b="b"/>
              <a:pathLst>
                <a:path w="12719" h="254" extrusionOk="0">
                  <a:moveTo>
                    <a:pt x="0" y="1"/>
                  </a:moveTo>
                  <a:cubicBezTo>
                    <a:pt x="13" y="81"/>
                    <a:pt x="13" y="173"/>
                    <a:pt x="26" y="254"/>
                  </a:cubicBezTo>
                  <a:lnTo>
                    <a:pt x="12693" y="254"/>
                  </a:lnTo>
                  <a:cubicBezTo>
                    <a:pt x="12706" y="173"/>
                    <a:pt x="12718" y="81"/>
                    <a:pt x="1271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8">
              <a:extLst>
                <a:ext uri="{FF2B5EF4-FFF2-40B4-BE49-F238E27FC236}">
                  <a16:creationId xmlns:a16="http://schemas.microsoft.com/office/drawing/2014/main" id="{48FD4B33-C585-6482-16CC-665260668DC3}"/>
                </a:ext>
              </a:extLst>
            </p:cNvPr>
            <p:cNvSpPr/>
            <p:nvPr/>
          </p:nvSpPr>
          <p:spPr>
            <a:xfrm>
              <a:off x="309560" y="2832897"/>
              <a:ext cx="688786" cy="12043"/>
            </a:xfrm>
            <a:custGeom>
              <a:avLst/>
              <a:gdLst/>
              <a:ahLst/>
              <a:cxnLst/>
              <a:rect l="l" t="t" r="r" b="b"/>
              <a:pathLst>
                <a:path w="12297" h="215" extrusionOk="0">
                  <a:moveTo>
                    <a:pt x="1" y="0"/>
                  </a:moveTo>
                  <a:cubicBezTo>
                    <a:pt x="30" y="67"/>
                    <a:pt x="55" y="148"/>
                    <a:pt x="68" y="215"/>
                  </a:cubicBezTo>
                  <a:lnTo>
                    <a:pt x="12229" y="215"/>
                  </a:lnTo>
                  <a:cubicBezTo>
                    <a:pt x="12254" y="148"/>
                    <a:pt x="12283" y="67"/>
                    <a:pt x="1229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8">
              <a:extLst>
                <a:ext uri="{FF2B5EF4-FFF2-40B4-BE49-F238E27FC236}">
                  <a16:creationId xmlns:a16="http://schemas.microsoft.com/office/drawing/2014/main" id="{79FADB6C-6EE8-6112-7B90-E785312BA0ED}"/>
                </a:ext>
              </a:extLst>
            </p:cNvPr>
            <p:cNvSpPr/>
            <p:nvPr/>
          </p:nvSpPr>
          <p:spPr>
            <a:xfrm>
              <a:off x="335773" y="2898038"/>
              <a:ext cx="637086" cy="4537"/>
            </a:xfrm>
            <a:custGeom>
              <a:avLst/>
              <a:gdLst/>
              <a:ahLst/>
              <a:cxnLst/>
              <a:rect l="l" t="t" r="r" b="b"/>
              <a:pathLst>
                <a:path w="11374" h="81" extrusionOk="0">
                  <a:moveTo>
                    <a:pt x="1" y="0"/>
                  </a:moveTo>
                  <a:cubicBezTo>
                    <a:pt x="13" y="26"/>
                    <a:pt x="26" y="55"/>
                    <a:pt x="42" y="80"/>
                  </a:cubicBezTo>
                  <a:lnTo>
                    <a:pt x="11319" y="80"/>
                  </a:lnTo>
                  <a:cubicBezTo>
                    <a:pt x="11335" y="55"/>
                    <a:pt x="11360" y="26"/>
                    <a:pt x="1137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8" name="Google Shape;3258;p28">
            <a:extLst>
              <a:ext uri="{FF2B5EF4-FFF2-40B4-BE49-F238E27FC236}">
                <a16:creationId xmlns:a16="http://schemas.microsoft.com/office/drawing/2014/main" id="{F83FD681-A7D5-8383-71C1-1BC5D88C39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2343591"/>
            <a:ext cx="3827582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ym typeface="Arimo SemiBold"/>
              </a:rPr>
              <a:t>Rules</a:t>
            </a:r>
            <a:endParaRPr lang="en-US" sz="4400" dirty="0">
              <a:solidFill>
                <a:schemeClr val="accent4"/>
              </a:solidFill>
            </a:endParaRPr>
          </a:p>
        </p:txBody>
      </p:sp>
      <p:sp>
        <p:nvSpPr>
          <p:cNvPr id="3259" name="Google Shape;3259;p28">
            <a:extLst>
              <a:ext uri="{FF2B5EF4-FFF2-40B4-BE49-F238E27FC236}">
                <a16:creationId xmlns:a16="http://schemas.microsoft.com/office/drawing/2014/main" id="{489829CA-710D-EE61-DC93-2E585E08731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15400" y="1105150"/>
            <a:ext cx="158143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3261" name="Google Shape;3261;p28">
            <a:extLst>
              <a:ext uri="{FF2B5EF4-FFF2-40B4-BE49-F238E27FC236}">
                <a16:creationId xmlns:a16="http://schemas.microsoft.com/office/drawing/2014/main" id="{033AC810-8564-CF69-EA46-9C5B7C0FC08C}"/>
              </a:ext>
            </a:extLst>
          </p:cNvPr>
          <p:cNvGrpSpPr/>
          <p:nvPr/>
        </p:nvGrpSpPr>
        <p:grpSpPr>
          <a:xfrm>
            <a:off x="5364473" y="1918854"/>
            <a:ext cx="2762209" cy="2879270"/>
            <a:chOff x="5364473" y="1918854"/>
            <a:chExt cx="2762209" cy="2879270"/>
          </a:xfrm>
        </p:grpSpPr>
        <p:grpSp>
          <p:nvGrpSpPr>
            <p:cNvPr id="3262" name="Google Shape;3262;p28">
              <a:extLst>
                <a:ext uri="{FF2B5EF4-FFF2-40B4-BE49-F238E27FC236}">
                  <a16:creationId xmlns:a16="http://schemas.microsoft.com/office/drawing/2014/main" id="{60606896-9B33-0DAF-0136-ABF39AD9AF8C}"/>
                </a:ext>
              </a:extLst>
            </p:cNvPr>
            <p:cNvGrpSpPr/>
            <p:nvPr/>
          </p:nvGrpSpPr>
          <p:grpSpPr>
            <a:xfrm>
              <a:off x="7123237" y="2127277"/>
              <a:ext cx="1003444" cy="2670847"/>
              <a:chOff x="6041499" y="927782"/>
              <a:chExt cx="395899" cy="1053755"/>
            </a:xfrm>
          </p:grpSpPr>
          <p:sp>
            <p:nvSpPr>
              <p:cNvPr id="3263" name="Google Shape;3263;p28">
                <a:extLst>
                  <a:ext uri="{FF2B5EF4-FFF2-40B4-BE49-F238E27FC236}">
                    <a16:creationId xmlns:a16="http://schemas.microsoft.com/office/drawing/2014/main" id="{C0360757-9778-773B-6F33-ADF158B32948}"/>
                  </a:ext>
                </a:extLst>
              </p:cNvPr>
              <p:cNvSpPr/>
              <p:nvPr/>
            </p:nvSpPr>
            <p:spPr>
              <a:xfrm>
                <a:off x="6324155" y="1217789"/>
                <a:ext cx="17182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215" y="9557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28">
                <a:extLst>
                  <a:ext uri="{FF2B5EF4-FFF2-40B4-BE49-F238E27FC236}">
                    <a16:creationId xmlns:a16="http://schemas.microsoft.com/office/drawing/2014/main" id="{F29253E1-561C-F9A7-D6AE-EC951646E5D8}"/>
                  </a:ext>
                </a:extLst>
              </p:cNvPr>
              <p:cNvSpPr/>
              <p:nvPr/>
            </p:nvSpPr>
            <p:spPr>
              <a:xfrm>
                <a:off x="6313367" y="982043"/>
                <a:ext cx="124028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3352" extrusionOk="0">
                    <a:moveTo>
                      <a:pt x="1" y="0"/>
                    </a:moveTo>
                    <a:lnTo>
                      <a:pt x="590" y="3351"/>
                    </a:lnTo>
                    <a:lnTo>
                      <a:pt x="1551" y="3351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28">
                <a:extLst>
                  <a:ext uri="{FF2B5EF4-FFF2-40B4-BE49-F238E27FC236}">
                    <a16:creationId xmlns:a16="http://schemas.microsoft.com/office/drawing/2014/main" id="{3A5540AD-7AB3-7532-E03D-E62A0373C6A0}"/>
                  </a:ext>
                </a:extLst>
              </p:cNvPr>
              <p:cNvSpPr/>
              <p:nvPr/>
            </p:nvSpPr>
            <p:spPr>
              <a:xfrm>
                <a:off x="6068111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" y="0"/>
                    </a:moveTo>
                    <a:lnTo>
                      <a:pt x="1788" y="5084"/>
                    </a:lnTo>
                    <a:lnTo>
                      <a:pt x="4620" y="5084"/>
                    </a:lnTo>
                    <a:lnTo>
                      <a:pt x="3099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28">
                <a:extLst>
                  <a:ext uri="{FF2B5EF4-FFF2-40B4-BE49-F238E27FC236}">
                    <a16:creationId xmlns:a16="http://schemas.microsoft.com/office/drawing/2014/main" id="{3B884CAC-8071-4C87-F925-04CF3AFA34DE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28">
                <a:extLst>
                  <a:ext uri="{FF2B5EF4-FFF2-40B4-BE49-F238E27FC236}">
                    <a16:creationId xmlns:a16="http://schemas.microsoft.com/office/drawing/2014/main" id="{7CBDCE39-4BC7-298B-7F77-63C67668E325}"/>
                  </a:ext>
                </a:extLst>
              </p:cNvPr>
              <p:cNvSpPr/>
              <p:nvPr/>
            </p:nvSpPr>
            <p:spPr>
              <a:xfrm>
                <a:off x="6041499" y="927782"/>
                <a:ext cx="368009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5085" extrusionOk="0">
                    <a:moveTo>
                      <a:pt x="1" y="0"/>
                    </a:moveTo>
                    <a:lnTo>
                      <a:pt x="1775" y="5084"/>
                    </a:lnTo>
                    <a:lnTo>
                      <a:pt x="4604" y="5084"/>
                    </a:lnTo>
                    <a:lnTo>
                      <a:pt x="308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57175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8" name="Google Shape;3268;p28">
              <a:extLst>
                <a:ext uri="{FF2B5EF4-FFF2-40B4-BE49-F238E27FC236}">
                  <a16:creationId xmlns:a16="http://schemas.microsoft.com/office/drawing/2014/main" id="{80E47F34-4920-E66C-71BF-17E582AB3F29}"/>
                </a:ext>
              </a:extLst>
            </p:cNvPr>
            <p:cNvGrpSpPr/>
            <p:nvPr/>
          </p:nvGrpSpPr>
          <p:grpSpPr>
            <a:xfrm>
              <a:off x="5364473" y="2127277"/>
              <a:ext cx="1006078" cy="2670847"/>
              <a:chOff x="4234325" y="927782"/>
              <a:chExt cx="396937" cy="1053755"/>
            </a:xfrm>
          </p:grpSpPr>
          <p:sp>
            <p:nvSpPr>
              <p:cNvPr id="3269" name="Google Shape;3269;p28">
                <a:extLst>
                  <a:ext uri="{FF2B5EF4-FFF2-40B4-BE49-F238E27FC236}">
                    <a16:creationId xmlns:a16="http://schemas.microsoft.com/office/drawing/2014/main" id="{F31FF3A4-D1F9-015B-ACAC-928EB2467B7E}"/>
                  </a:ext>
                </a:extLst>
              </p:cNvPr>
              <p:cNvSpPr/>
              <p:nvPr/>
            </p:nvSpPr>
            <p:spPr>
              <a:xfrm>
                <a:off x="4331661" y="1217789"/>
                <a:ext cx="15903" cy="763748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557" extrusionOk="0">
                    <a:moveTo>
                      <a:pt x="0" y="1"/>
                    </a:moveTo>
                    <a:lnTo>
                      <a:pt x="0" y="9557"/>
                    </a:lnTo>
                    <a:lnTo>
                      <a:pt x="199" y="9557"/>
                    </a:lnTo>
                    <a:lnTo>
                      <a:pt x="199" y="1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28">
                <a:extLst>
                  <a:ext uri="{FF2B5EF4-FFF2-40B4-BE49-F238E27FC236}">
                    <a16:creationId xmlns:a16="http://schemas.microsoft.com/office/drawing/2014/main" id="{96E58EF7-5BCB-94DD-D3D8-5E229165B820}"/>
                  </a:ext>
                </a:extLst>
              </p:cNvPr>
              <p:cNvSpPr/>
              <p:nvPr/>
            </p:nvSpPr>
            <p:spPr>
              <a:xfrm>
                <a:off x="4234325" y="982043"/>
                <a:ext cx="125067" cy="26787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3352" extrusionOk="0">
                    <a:moveTo>
                      <a:pt x="978" y="0"/>
                    </a:moveTo>
                    <a:lnTo>
                      <a:pt x="1" y="3351"/>
                    </a:lnTo>
                    <a:lnTo>
                      <a:pt x="978" y="3351"/>
                    </a:lnTo>
                    <a:lnTo>
                      <a:pt x="1564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28">
                <a:extLst>
                  <a:ext uri="{FF2B5EF4-FFF2-40B4-BE49-F238E27FC236}">
                    <a16:creationId xmlns:a16="http://schemas.microsoft.com/office/drawing/2014/main" id="{00FF6685-3C8F-43CF-720B-517300054177}"/>
                  </a:ext>
                </a:extLst>
              </p:cNvPr>
              <p:cNvSpPr/>
              <p:nvPr/>
            </p:nvSpPr>
            <p:spPr>
              <a:xfrm>
                <a:off x="4234325" y="927782"/>
                <a:ext cx="36928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5085" extrusionOk="0">
                    <a:moveTo>
                      <a:pt x="1522" y="0"/>
                    </a:moveTo>
                    <a:lnTo>
                      <a:pt x="1" y="5084"/>
                    </a:lnTo>
                    <a:lnTo>
                      <a:pt x="2833" y="5084"/>
                    </a:lnTo>
                    <a:lnTo>
                      <a:pt x="462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28">
                <a:extLst>
                  <a:ext uri="{FF2B5EF4-FFF2-40B4-BE49-F238E27FC236}">
                    <a16:creationId xmlns:a16="http://schemas.microsoft.com/office/drawing/2014/main" id="{2247F684-5C1F-5D5F-DA5D-A0120A55F381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28">
                <a:extLst>
                  <a:ext uri="{FF2B5EF4-FFF2-40B4-BE49-F238E27FC236}">
                    <a16:creationId xmlns:a16="http://schemas.microsoft.com/office/drawing/2014/main" id="{E0A21924-751F-FDDB-6C23-62AF71668C5D}"/>
                  </a:ext>
                </a:extLst>
              </p:cNvPr>
              <p:cNvSpPr/>
              <p:nvPr/>
            </p:nvSpPr>
            <p:spPr>
              <a:xfrm>
                <a:off x="4262215" y="927782"/>
                <a:ext cx="369047" cy="406368"/>
              </a:xfrm>
              <a:custGeom>
                <a:avLst/>
                <a:gdLst/>
                <a:ahLst/>
                <a:cxnLst/>
                <a:rect l="l" t="t" r="r" b="b"/>
                <a:pathLst>
                  <a:path w="4618" h="5085" extrusionOk="0">
                    <a:moveTo>
                      <a:pt x="1523" y="0"/>
                    </a:moveTo>
                    <a:lnTo>
                      <a:pt x="1" y="5084"/>
                    </a:lnTo>
                    <a:lnTo>
                      <a:pt x="2830" y="5084"/>
                    </a:lnTo>
                    <a:lnTo>
                      <a:pt x="4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14313" dist="11430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4" name="Google Shape;3274;p28">
              <a:extLst>
                <a:ext uri="{FF2B5EF4-FFF2-40B4-BE49-F238E27FC236}">
                  <a16:creationId xmlns:a16="http://schemas.microsoft.com/office/drawing/2014/main" id="{77FB0CD2-703E-318B-7A91-86451FAD80A2}"/>
                </a:ext>
              </a:extLst>
            </p:cNvPr>
            <p:cNvGrpSpPr/>
            <p:nvPr/>
          </p:nvGrpSpPr>
          <p:grpSpPr>
            <a:xfrm>
              <a:off x="5790231" y="1918854"/>
              <a:ext cx="1987851" cy="2879270"/>
              <a:chOff x="4950115" y="845551"/>
              <a:chExt cx="784286" cy="1135986"/>
            </a:xfrm>
          </p:grpSpPr>
          <p:sp>
            <p:nvSpPr>
              <p:cNvPr id="3275" name="Google Shape;3275;p28">
                <a:extLst>
                  <a:ext uri="{FF2B5EF4-FFF2-40B4-BE49-F238E27FC236}">
                    <a16:creationId xmlns:a16="http://schemas.microsoft.com/office/drawing/2014/main" id="{D2278A7C-53C3-0777-3E1F-E6084A2D266D}"/>
                  </a:ext>
                </a:extLst>
              </p:cNvPr>
              <p:cNvSpPr/>
              <p:nvPr/>
            </p:nvSpPr>
            <p:spPr>
              <a:xfrm>
                <a:off x="4951153" y="1212435"/>
                <a:ext cx="783247" cy="769102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624" extrusionOk="0">
                    <a:moveTo>
                      <a:pt x="2804" y="1"/>
                    </a:moveTo>
                    <a:lnTo>
                      <a:pt x="1176" y="1135"/>
                    </a:lnTo>
                    <a:cubicBezTo>
                      <a:pt x="430" y="1657"/>
                      <a:pt x="1" y="2509"/>
                      <a:pt x="1" y="3406"/>
                    </a:cubicBezTo>
                    <a:lnTo>
                      <a:pt x="1" y="7048"/>
                    </a:lnTo>
                    <a:lnTo>
                      <a:pt x="1618" y="6555"/>
                    </a:lnTo>
                    <a:lnTo>
                      <a:pt x="1618" y="9624"/>
                    </a:lnTo>
                    <a:lnTo>
                      <a:pt x="8170" y="9624"/>
                    </a:lnTo>
                    <a:lnTo>
                      <a:pt x="8170" y="6555"/>
                    </a:lnTo>
                    <a:lnTo>
                      <a:pt x="9800" y="7048"/>
                    </a:lnTo>
                    <a:lnTo>
                      <a:pt x="9800" y="3406"/>
                    </a:lnTo>
                    <a:cubicBezTo>
                      <a:pt x="9800" y="2509"/>
                      <a:pt x="9358" y="1657"/>
                      <a:pt x="8612" y="1135"/>
                    </a:cubicBezTo>
                    <a:lnTo>
                      <a:pt x="6984" y="1"/>
                    </a:lnTo>
                    <a:lnTo>
                      <a:pt x="4902" y="1682"/>
                    </a:lnTo>
                    <a:lnTo>
                      <a:pt x="280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35000">
                    <a:schemeClr val="accent5"/>
                  </a:gs>
                  <a:gs pos="49000">
                    <a:schemeClr val="accent4"/>
                  </a:gs>
                  <a:gs pos="7300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28">
                <a:extLst>
                  <a:ext uri="{FF2B5EF4-FFF2-40B4-BE49-F238E27FC236}">
                    <a16:creationId xmlns:a16="http://schemas.microsoft.com/office/drawing/2014/main" id="{8A5EE6A3-C648-4162-6588-7366F7698DDD}"/>
                  </a:ext>
                </a:extLst>
              </p:cNvPr>
              <p:cNvSpPr/>
              <p:nvPr/>
            </p:nvSpPr>
            <p:spPr>
              <a:xfrm>
                <a:off x="4951153" y="1278523"/>
                <a:ext cx="129382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5796" extrusionOk="0">
                    <a:moveTo>
                      <a:pt x="1618" y="0"/>
                    </a:moveTo>
                    <a:lnTo>
                      <a:pt x="1176" y="308"/>
                    </a:lnTo>
                    <a:cubicBezTo>
                      <a:pt x="430" y="830"/>
                      <a:pt x="1" y="1682"/>
                      <a:pt x="1" y="2579"/>
                    </a:cubicBezTo>
                    <a:lnTo>
                      <a:pt x="1" y="5420"/>
                    </a:lnTo>
                    <a:lnTo>
                      <a:pt x="1417" y="5795"/>
                    </a:lnTo>
                    <a:lnTo>
                      <a:pt x="1618" y="5728"/>
                    </a:lnTo>
                    <a:lnTo>
                      <a:pt x="16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28">
                <a:extLst>
                  <a:ext uri="{FF2B5EF4-FFF2-40B4-BE49-F238E27FC236}">
                    <a16:creationId xmlns:a16="http://schemas.microsoft.com/office/drawing/2014/main" id="{8EB62521-DBE9-D49F-F545-63C909088090}"/>
                  </a:ext>
                </a:extLst>
              </p:cNvPr>
              <p:cNvSpPr/>
              <p:nvPr/>
            </p:nvSpPr>
            <p:spPr>
              <a:xfrm>
                <a:off x="5154934" y="1212435"/>
                <a:ext cx="374642" cy="200507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2509" extrusionOk="0">
                    <a:moveTo>
                      <a:pt x="254" y="1"/>
                    </a:moveTo>
                    <a:lnTo>
                      <a:pt x="1" y="174"/>
                    </a:lnTo>
                    <a:cubicBezTo>
                      <a:pt x="375" y="683"/>
                      <a:pt x="1189" y="1708"/>
                      <a:pt x="2352" y="2509"/>
                    </a:cubicBezTo>
                    <a:cubicBezTo>
                      <a:pt x="3499" y="1708"/>
                      <a:pt x="4313" y="683"/>
                      <a:pt x="4687" y="174"/>
                    </a:cubicBezTo>
                    <a:lnTo>
                      <a:pt x="4434" y="1"/>
                    </a:lnTo>
                    <a:lnTo>
                      <a:pt x="2352" y="1682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28">
                <a:extLst>
                  <a:ext uri="{FF2B5EF4-FFF2-40B4-BE49-F238E27FC236}">
                    <a16:creationId xmlns:a16="http://schemas.microsoft.com/office/drawing/2014/main" id="{3C439E6C-92D8-02D0-C013-2A2863162CBD}"/>
                  </a:ext>
                </a:extLst>
              </p:cNvPr>
              <p:cNvSpPr/>
              <p:nvPr/>
            </p:nvSpPr>
            <p:spPr>
              <a:xfrm>
                <a:off x="5225338" y="1183746"/>
                <a:ext cx="240224" cy="152398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907" extrusionOk="0">
                    <a:moveTo>
                      <a:pt x="1" y="1"/>
                    </a:moveTo>
                    <a:lnTo>
                      <a:pt x="1631" y="1907"/>
                    </a:lnTo>
                    <a:lnTo>
                      <a:pt x="2631" y="895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28">
                <a:extLst>
                  <a:ext uri="{FF2B5EF4-FFF2-40B4-BE49-F238E27FC236}">
                    <a16:creationId xmlns:a16="http://schemas.microsoft.com/office/drawing/2014/main" id="{B1FBFFE3-A1BF-A4F9-DD4E-C0B380DF9F2C}"/>
                  </a:ext>
                </a:extLst>
              </p:cNvPr>
              <p:cNvSpPr/>
              <p:nvPr/>
            </p:nvSpPr>
            <p:spPr>
              <a:xfrm>
                <a:off x="5263777" y="1132601"/>
                <a:ext cx="157992" cy="180288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2256" extrusionOk="0">
                    <a:moveTo>
                      <a:pt x="0" y="0"/>
                    </a:moveTo>
                    <a:lnTo>
                      <a:pt x="0" y="1173"/>
                    </a:lnTo>
                    <a:lnTo>
                      <a:pt x="990" y="2255"/>
                    </a:lnTo>
                    <a:lnTo>
                      <a:pt x="1977" y="1173"/>
                    </a:lnTo>
                    <a:lnTo>
                      <a:pt x="1977" y="0"/>
                    </a:lnTo>
                    <a:lnTo>
                      <a:pt x="990" y="9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28">
                <a:extLst>
                  <a:ext uri="{FF2B5EF4-FFF2-40B4-BE49-F238E27FC236}">
                    <a16:creationId xmlns:a16="http://schemas.microsoft.com/office/drawing/2014/main" id="{08583ADA-CE38-C5A0-605E-2E7BCECFE0A6}"/>
                  </a:ext>
                </a:extLst>
              </p:cNvPr>
              <p:cNvSpPr/>
              <p:nvPr/>
            </p:nvSpPr>
            <p:spPr>
              <a:xfrm>
                <a:off x="5263777" y="1111024"/>
                <a:ext cx="11963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1843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362" y="1843"/>
                    </a:lnTo>
                    <a:cubicBezTo>
                      <a:pt x="1096" y="1712"/>
                      <a:pt x="1496" y="1257"/>
                      <a:pt x="1496" y="125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28">
                <a:extLst>
                  <a:ext uri="{FF2B5EF4-FFF2-40B4-BE49-F238E27FC236}">
                    <a16:creationId xmlns:a16="http://schemas.microsoft.com/office/drawing/2014/main" id="{31F1FD2D-F73E-8F08-18DC-5AFF42C6225D}"/>
                  </a:ext>
                </a:extLst>
              </p:cNvPr>
              <p:cNvSpPr/>
              <p:nvPr/>
            </p:nvSpPr>
            <p:spPr>
              <a:xfrm>
                <a:off x="5445261" y="976689"/>
                <a:ext cx="43634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408" extrusionOk="0">
                    <a:moveTo>
                      <a:pt x="106" y="0"/>
                    </a:moveTo>
                    <a:lnTo>
                      <a:pt x="1" y="1403"/>
                    </a:lnTo>
                    <a:cubicBezTo>
                      <a:pt x="1" y="1403"/>
                      <a:pt x="48" y="1408"/>
                      <a:pt x="110" y="1408"/>
                    </a:cubicBezTo>
                    <a:cubicBezTo>
                      <a:pt x="231" y="1408"/>
                      <a:pt x="410" y="1391"/>
                      <a:pt x="427" y="1294"/>
                    </a:cubicBezTo>
                    <a:cubicBezTo>
                      <a:pt x="452" y="1150"/>
                      <a:pt x="545" y="493"/>
                      <a:pt x="507" y="333"/>
                    </a:cubicBezTo>
                    <a:cubicBezTo>
                      <a:pt x="452" y="173"/>
                      <a:pt x="106" y="0"/>
                      <a:pt x="106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28">
                <a:extLst>
                  <a:ext uri="{FF2B5EF4-FFF2-40B4-BE49-F238E27FC236}">
                    <a16:creationId xmlns:a16="http://schemas.microsoft.com/office/drawing/2014/main" id="{CDBED812-B40B-47A5-32E3-DDCCA74D1574}"/>
                  </a:ext>
                </a:extLst>
              </p:cNvPr>
              <p:cNvSpPr/>
              <p:nvPr/>
            </p:nvSpPr>
            <p:spPr>
              <a:xfrm>
                <a:off x="5469555" y="990514"/>
                <a:ext cx="19339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218" extrusionOk="0">
                    <a:moveTo>
                      <a:pt x="68" y="0"/>
                    </a:moveTo>
                    <a:cubicBezTo>
                      <a:pt x="81" y="215"/>
                      <a:pt x="97" y="657"/>
                      <a:pt x="1" y="1217"/>
                    </a:cubicBezTo>
                    <a:cubicBezTo>
                      <a:pt x="55" y="1201"/>
                      <a:pt x="110" y="1176"/>
                      <a:pt x="123" y="1121"/>
                    </a:cubicBezTo>
                    <a:cubicBezTo>
                      <a:pt x="148" y="977"/>
                      <a:pt x="241" y="320"/>
                      <a:pt x="203" y="160"/>
                    </a:cubicBezTo>
                    <a:cubicBezTo>
                      <a:pt x="177" y="109"/>
                      <a:pt x="135" y="55"/>
                      <a:pt x="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28">
                <a:extLst>
                  <a:ext uri="{FF2B5EF4-FFF2-40B4-BE49-F238E27FC236}">
                    <a16:creationId xmlns:a16="http://schemas.microsoft.com/office/drawing/2014/main" id="{0B3647DE-4946-636C-D6E7-4538C4B07311}"/>
                  </a:ext>
                </a:extLst>
              </p:cNvPr>
              <p:cNvSpPr/>
              <p:nvPr/>
            </p:nvSpPr>
            <p:spPr>
              <a:xfrm>
                <a:off x="5420648" y="958469"/>
                <a:ext cx="43873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843" extrusionOk="0">
                    <a:moveTo>
                      <a:pt x="132" y="1"/>
                    </a:moveTo>
                    <a:lnTo>
                      <a:pt x="1" y="1843"/>
                    </a:lnTo>
                    <a:cubicBezTo>
                      <a:pt x="1" y="1843"/>
                      <a:pt x="321" y="1830"/>
                      <a:pt x="414" y="1670"/>
                    </a:cubicBezTo>
                    <a:cubicBezTo>
                      <a:pt x="507" y="1497"/>
                      <a:pt x="549" y="641"/>
                      <a:pt x="507" y="350"/>
                    </a:cubicBezTo>
                    <a:cubicBezTo>
                      <a:pt x="469" y="55"/>
                      <a:pt x="132" y="1"/>
                      <a:pt x="132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28">
                <a:extLst>
                  <a:ext uri="{FF2B5EF4-FFF2-40B4-BE49-F238E27FC236}">
                    <a16:creationId xmlns:a16="http://schemas.microsoft.com/office/drawing/2014/main" id="{B8324271-AD6C-D2F8-EAA1-600814BD7570}"/>
                  </a:ext>
                </a:extLst>
              </p:cNvPr>
              <p:cNvSpPr/>
              <p:nvPr/>
            </p:nvSpPr>
            <p:spPr>
              <a:xfrm>
                <a:off x="5216867" y="845551"/>
                <a:ext cx="251812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2055" extrusionOk="0">
                    <a:moveTo>
                      <a:pt x="1577" y="1"/>
                    </a:moveTo>
                    <a:cubicBezTo>
                      <a:pt x="1535" y="1"/>
                      <a:pt x="440" y="14"/>
                      <a:pt x="216" y="600"/>
                    </a:cubicBezTo>
                    <a:cubicBezTo>
                      <a:pt x="1" y="1202"/>
                      <a:pt x="27" y="2054"/>
                      <a:pt x="27" y="2054"/>
                    </a:cubicBezTo>
                    <a:lnTo>
                      <a:pt x="267" y="2054"/>
                    </a:lnTo>
                    <a:cubicBezTo>
                      <a:pt x="267" y="2054"/>
                      <a:pt x="55" y="372"/>
                      <a:pt x="1068" y="321"/>
                    </a:cubicBezTo>
                    <a:lnTo>
                      <a:pt x="1577" y="267"/>
                    </a:lnTo>
                    <a:lnTo>
                      <a:pt x="2083" y="321"/>
                    </a:lnTo>
                    <a:cubicBezTo>
                      <a:pt x="3099" y="372"/>
                      <a:pt x="2884" y="2054"/>
                      <a:pt x="2884" y="2054"/>
                    </a:cubicBezTo>
                    <a:lnTo>
                      <a:pt x="3112" y="2054"/>
                    </a:lnTo>
                    <a:cubicBezTo>
                      <a:pt x="3112" y="2054"/>
                      <a:pt x="3150" y="1202"/>
                      <a:pt x="2923" y="600"/>
                    </a:cubicBezTo>
                    <a:cubicBezTo>
                      <a:pt x="2698" y="14"/>
                      <a:pt x="1616" y="1"/>
                      <a:pt x="1577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28">
                <a:extLst>
                  <a:ext uri="{FF2B5EF4-FFF2-40B4-BE49-F238E27FC236}">
                    <a16:creationId xmlns:a16="http://schemas.microsoft.com/office/drawing/2014/main" id="{64E32AFB-BB5B-E5D2-D3F2-0234D7762EB6}"/>
                  </a:ext>
                </a:extLst>
              </p:cNvPr>
              <p:cNvSpPr/>
              <p:nvPr/>
            </p:nvSpPr>
            <p:spPr>
              <a:xfrm>
                <a:off x="5195690" y="976689"/>
                <a:ext cx="44832" cy="11252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1408" extrusionOk="0">
                    <a:moveTo>
                      <a:pt x="439" y="0"/>
                    </a:moveTo>
                    <a:cubicBezTo>
                      <a:pt x="439" y="0"/>
                      <a:pt x="93" y="173"/>
                      <a:pt x="51" y="333"/>
                    </a:cubicBezTo>
                    <a:cubicBezTo>
                      <a:pt x="0" y="493"/>
                      <a:pt x="106" y="1150"/>
                      <a:pt x="131" y="1294"/>
                    </a:cubicBezTo>
                    <a:cubicBezTo>
                      <a:pt x="140" y="1391"/>
                      <a:pt x="323" y="1408"/>
                      <a:pt x="447" y="1408"/>
                    </a:cubicBezTo>
                    <a:cubicBezTo>
                      <a:pt x="512" y="1408"/>
                      <a:pt x="561" y="1403"/>
                      <a:pt x="561" y="1403"/>
                    </a:cubicBezTo>
                    <a:lnTo>
                      <a:pt x="439" y="0"/>
                    </a:ln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28">
                <a:extLst>
                  <a:ext uri="{FF2B5EF4-FFF2-40B4-BE49-F238E27FC236}">
                    <a16:creationId xmlns:a16="http://schemas.microsoft.com/office/drawing/2014/main" id="{EAF440CA-2A59-D932-31CD-5EC40E7993C1}"/>
                  </a:ext>
                </a:extLst>
              </p:cNvPr>
              <p:cNvSpPr/>
              <p:nvPr/>
            </p:nvSpPr>
            <p:spPr>
              <a:xfrm>
                <a:off x="5195690" y="990514"/>
                <a:ext cx="20298" cy="97336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218" extrusionOk="0">
                    <a:moveTo>
                      <a:pt x="173" y="0"/>
                    </a:moveTo>
                    <a:cubicBezTo>
                      <a:pt x="119" y="55"/>
                      <a:pt x="64" y="109"/>
                      <a:pt x="51" y="160"/>
                    </a:cubicBezTo>
                    <a:cubicBezTo>
                      <a:pt x="0" y="320"/>
                      <a:pt x="106" y="977"/>
                      <a:pt x="131" y="1121"/>
                    </a:cubicBezTo>
                    <a:cubicBezTo>
                      <a:pt x="131" y="1176"/>
                      <a:pt x="186" y="1201"/>
                      <a:pt x="253" y="1217"/>
                    </a:cubicBezTo>
                    <a:cubicBezTo>
                      <a:pt x="160" y="657"/>
                      <a:pt x="160" y="215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28">
                <a:extLst>
                  <a:ext uri="{FF2B5EF4-FFF2-40B4-BE49-F238E27FC236}">
                    <a16:creationId xmlns:a16="http://schemas.microsoft.com/office/drawing/2014/main" id="{54700883-6F97-128F-17CA-0B7A5AC1E69B}"/>
                  </a:ext>
                </a:extLst>
              </p:cNvPr>
              <p:cNvSpPr/>
              <p:nvPr/>
            </p:nvSpPr>
            <p:spPr>
              <a:xfrm>
                <a:off x="5221263" y="958469"/>
                <a:ext cx="42595" cy="147283"/>
              </a:xfrm>
              <a:custGeom>
                <a:avLst/>
                <a:gdLst/>
                <a:ahLst/>
                <a:cxnLst/>
                <a:rect l="l" t="t" r="r" b="b"/>
                <a:pathLst>
                  <a:path w="533" h="1843" extrusionOk="0">
                    <a:moveTo>
                      <a:pt x="401" y="1"/>
                    </a:moveTo>
                    <a:cubicBezTo>
                      <a:pt x="401" y="1"/>
                      <a:pt x="64" y="55"/>
                      <a:pt x="39" y="350"/>
                    </a:cubicBezTo>
                    <a:cubicBezTo>
                      <a:pt x="0" y="641"/>
                      <a:pt x="39" y="1497"/>
                      <a:pt x="132" y="1670"/>
                    </a:cubicBezTo>
                    <a:cubicBezTo>
                      <a:pt x="225" y="1830"/>
                      <a:pt x="532" y="1843"/>
                      <a:pt x="532" y="1843"/>
                    </a:cubicBez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28">
                <a:extLst>
                  <a:ext uri="{FF2B5EF4-FFF2-40B4-BE49-F238E27FC236}">
                    <a16:creationId xmlns:a16="http://schemas.microsoft.com/office/drawing/2014/main" id="{2901DE32-3CA9-B3E6-D93B-6EF77FB4BF02}"/>
                  </a:ext>
                </a:extLst>
              </p:cNvPr>
              <p:cNvSpPr/>
              <p:nvPr/>
            </p:nvSpPr>
            <p:spPr>
              <a:xfrm>
                <a:off x="5239163" y="858417"/>
                <a:ext cx="207220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1298" y="1201"/>
                    </a:lnTo>
                    <a:lnTo>
                      <a:pt x="2403" y="1253"/>
                    </a:lnTo>
                    <a:cubicBezTo>
                      <a:pt x="2403" y="1253"/>
                      <a:pt x="2592" y="0"/>
                      <a:pt x="1298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28">
                <a:extLst>
                  <a:ext uri="{FF2B5EF4-FFF2-40B4-BE49-F238E27FC236}">
                    <a16:creationId xmlns:a16="http://schemas.microsoft.com/office/drawing/2014/main" id="{9C61E26C-5965-C17F-332D-E780989227B5}"/>
                  </a:ext>
                </a:extLst>
              </p:cNvPr>
              <p:cNvSpPr/>
              <p:nvPr/>
            </p:nvSpPr>
            <p:spPr>
              <a:xfrm>
                <a:off x="5298060" y="885987"/>
                <a:ext cx="89665" cy="37480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69" extrusionOk="0">
                    <a:moveTo>
                      <a:pt x="534" y="0"/>
                    </a:moveTo>
                    <a:cubicBezTo>
                      <a:pt x="423" y="0"/>
                      <a:pt x="0" y="29"/>
                      <a:pt x="0" y="469"/>
                    </a:cubicBezTo>
                    <a:lnTo>
                      <a:pt x="1122" y="469"/>
                    </a:lnTo>
                    <a:cubicBezTo>
                      <a:pt x="1122" y="29"/>
                      <a:pt x="699" y="0"/>
                      <a:pt x="588" y="0"/>
                    </a:cubicBezTo>
                    <a:cubicBezTo>
                      <a:pt x="571" y="0"/>
                      <a:pt x="561" y="1"/>
                      <a:pt x="561" y="1"/>
                    </a:cubicBezTo>
                    <a:cubicBezTo>
                      <a:pt x="561" y="1"/>
                      <a:pt x="551" y="0"/>
                      <a:pt x="534" y="0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28">
                <a:extLst>
                  <a:ext uri="{FF2B5EF4-FFF2-40B4-BE49-F238E27FC236}">
                    <a16:creationId xmlns:a16="http://schemas.microsoft.com/office/drawing/2014/main" id="{4B6476FD-2DD1-8F46-E86C-B030C78298A8}"/>
                  </a:ext>
                </a:extLst>
              </p:cNvPr>
              <p:cNvSpPr/>
              <p:nvPr/>
            </p:nvSpPr>
            <p:spPr>
              <a:xfrm>
                <a:off x="5367185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6" y="0"/>
                      <a:pt x="0" y="29"/>
                      <a:pt x="0" y="55"/>
                    </a:cubicBezTo>
                    <a:cubicBezTo>
                      <a:pt x="0" y="80"/>
                      <a:pt x="16" y="109"/>
                      <a:pt x="42" y="109"/>
                    </a:cubicBezTo>
                    <a:cubicBezTo>
                      <a:pt x="81" y="109"/>
                      <a:pt x="97" y="80"/>
                      <a:pt x="97" y="55"/>
                    </a:cubicBezTo>
                    <a:cubicBezTo>
                      <a:pt x="97" y="29"/>
                      <a:pt x="81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28">
                <a:extLst>
                  <a:ext uri="{FF2B5EF4-FFF2-40B4-BE49-F238E27FC236}">
                    <a16:creationId xmlns:a16="http://schemas.microsoft.com/office/drawing/2014/main" id="{D8A14778-3A53-079C-3F1A-96305E5E834F}"/>
                  </a:ext>
                </a:extLst>
              </p:cNvPr>
              <p:cNvSpPr/>
              <p:nvPr/>
            </p:nvSpPr>
            <p:spPr>
              <a:xfrm>
                <a:off x="5338496" y="932896"/>
                <a:ext cx="855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10" extrusionOk="0">
                    <a:moveTo>
                      <a:pt x="55" y="0"/>
                    </a:moveTo>
                    <a:cubicBezTo>
                      <a:pt x="26" y="0"/>
                      <a:pt x="1" y="29"/>
                      <a:pt x="1" y="55"/>
                    </a:cubicBezTo>
                    <a:cubicBezTo>
                      <a:pt x="1" y="80"/>
                      <a:pt x="26" y="109"/>
                      <a:pt x="55" y="109"/>
                    </a:cubicBezTo>
                    <a:cubicBezTo>
                      <a:pt x="81" y="109"/>
                      <a:pt x="106" y="80"/>
                      <a:pt x="106" y="55"/>
                    </a:cubicBezTo>
                    <a:cubicBezTo>
                      <a:pt x="106" y="29"/>
                      <a:pt x="81" y="0"/>
                      <a:pt x="55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28">
                <a:extLst>
                  <a:ext uri="{FF2B5EF4-FFF2-40B4-BE49-F238E27FC236}">
                    <a16:creationId xmlns:a16="http://schemas.microsoft.com/office/drawing/2014/main" id="{3DEF98A7-F9F1-C0D4-34FA-A7C600AA267A}"/>
                  </a:ext>
                </a:extLst>
              </p:cNvPr>
              <p:cNvSpPr/>
              <p:nvPr/>
            </p:nvSpPr>
            <p:spPr>
              <a:xfrm>
                <a:off x="5309568" y="932896"/>
                <a:ext cx="775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97" h="110" extrusionOk="0">
                    <a:moveTo>
                      <a:pt x="42" y="0"/>
                    </a:moveTo>
                    <a:cubicBezTo>
                      <a:pt x="17" y="0"/>
                      <a:pt x="1" y="29"/>
                      <a:pt x="1" y="55"/>
                    </a:cubicBezTo>
                    <a:cubicBezTo>
                      <a:pt x="1" y="80"/>
                      <a:pt x="17" y="109"/>
                      <a:pt x="42" y="109"/>
                    </a:cubicBezTo>
                    <a:cubicBezTo>
                      <a:pt x="68" y="109"/>
                      <a:pt x="97" y="80"/>
                      <a:pt x="97" y="55"/>
                    </a:cubicBezTo>
                    <a:cubicBezTo>
                      <a:pt x="97" y="29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28">
                <a:extLst>
                  <a:ext uri="{FF2B5EF4-FFF2-40B4-BE49-F238E27FC236}">
                    <a16:creationId xmlns:a16="http://schemas.microsoft.com/office/drawing/2014/main" id="{64B6D1A2-810F-A470-F386-712F24DA3E84}"/>
                  </a:ext>
                </a:extLst>
              </p:cNvPr>
              <p:cNvSpPr/>
              <p:nvPr/>
            </p:nvSpPr>
            <p:spPr>
              <a:xfrm>
                <a:off x="5228695" y="949039"/>
                <a:ext cx="228157" cy="284737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3563" extrusionOk="0">
                    <a:moveTo>
                      <a:pt x="1429" y="0"/>
                    </a:moveTo>
                    <a:cubicBezTo>
                      <a:pt x="1429" y="0"/>
                      <a:pt x="852" y="0"/>
                      <a:pt x="308" y="119"/>
                    </a:cubicBezTo>
                    <a:cubicBezTo>
                      <a:pt x="308" y="119"/>
                      <a:pt x="0" y="3258"/>
                      <a:pt x="1429" y="3562"/>
                    </a:cubicBezTo>
                    <a:cubicBezTo>
                      <a:pt x="2855" y="3258"/>
                      <a:pt x="2534" y="119"/>
                      <a:pt x="2534" y="119"/>
                    </a:cubicBezTo>
                    <a:cubicBezTo>
                      <a:pt x="1990" y="0"/>
                      <a:pt x="1429" y="0"/>
                      <a:pt x="142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28">
                <a:extLst>
                  <a:ext uri="{FF2B5EF4-FFF2-40B4-BE49-F238E27FC236}">
                    <a16:creationId xmlns:a16="http://schemas.microsoft.com/office/drawing/2014/main" id="{182FCB3C-FD63-4324-5100-6BECD125E646}"/>
                  </a:ext>
                </a:extLst>
              </p:cNvPr>
              <p:cNvSpPr/>
              <p:nvPr/>
            </p:nvSpPr>
            <p:spPr>
              <a:xfrm>
                <a:off x="5358715" y="1022959"/>
                <a:ext cx="64092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47" extrusionOk="0">
                    <a:moveTo>
                      <a:pt x="556" y="1"/>
                    </a:moveTo>
                    <a:cubicBezTo>
                      <a:pt x="127" y="1"/>
                      <a:pt x="1" y="235"/>
                      <a:pt x="1" y="235"/>
                    </a:cubicBezTo>
                    <a:cubicBezTo>
                      <a:pt x="97" y="240"/>
                      <a:pt x="194" y="246"/>
                      <a:pt x="288" y="246"/>
                    </a:cubicBezTo>
                    <a:cubicBezTo>
                      <a:pt x="504" y="246"/>
                      <a:pt x="698" y="209"/>
                      <a:pt x="802" y="23"/>
                    </a:cubicBezTo>
                    <a:cubicBezTo>
                      <a:pt x="710" y="8"/>
                      <a:pt x="629" y="1"/>
                      <a:pt x="5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28">
                <a:extLst>
                  <a:ext uri="{FF2B5EF4-FFF2-40B4-BE49-F238E27FC236}">
                    <a16:creationId xmlns:a16="http://schemas.microsoft.com/office/drawing/2014/main" id="{AE933CA4-13B3-4F52-BEED-18732D24EC18}"/>
                  </a:ext>
                </a:extLst>
              </p:cNvPr>
              <p:cNvSpPr/>
              <p:nvPr/>
            </p:nvSpPr>
            <p:spPr>
              <a:xfrm>
                <a:off x="5405544" y="954393"/>
                <a:ext cx="35482" cy="17829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223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3" y="321"/>
                      <a:pt x="110" y="1080"/>
                      <a:pt x="30" y="1733"/>
                    </a:cubicBezTo>
                    <a:cubicBezTo>
                      <a:pt x="1" y="1974"/>
                      <a:pt x="68" y="2134"/>
                      <a:pt x="203" y="2230"/>
                    </a:cubicBezTo>
                    <a:cubicBezTo>
                      <a:pt x="443" y="1240"/>
                      <a:pt x="321" y="52"/>
                      <a:pt x="321" y="52"/>
                    </a:cubicBezTo>
                    <a:cubicBezTo>
                      <a:pt x="216" y="26"/>
                      <a:pt x="110" y="13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28">
                <a:extLst>
                  <a:ext uri="{FF2B5EF4-FFF2-40B4-BE49-F238E27FC236}">
                    <a16:creationId xmlns:a16="http://schemas.microsoft.com/office/drawing/2014/main" id="{117A810D-F1FB-D7E3-225B-C0A13FE19404}"/>
                  </a:ext>
                </a:extLst>
              </p:cNvPr>
              <p:cNvSpPr/>
              <p:nvPr/>
            </p:nvSpPr>
            <p:spPr>
              <a:xfrm>
                <a:off x="5373579" y="1023439"/>
                <a:ext cx="36441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45" extrusionOk="0">
                    <a:moveTo>
                      <a:pt x="336" y="1"/>
                    </a:moveTo>
                    <a:cubicBezTo>
                      <a:pt x="193" y="1"/>
                      <a:pt x="95" y="36"/>
                      <a:pt x="17" y="69"/>
                    </a:cubicBezTo>
                    <a:cubicBezTo>
                      <a:pt x="1" y="85"/>
                      <a:pt x="1" y="97"/>
                      <a:pt x="1" y="123"/>
                    </a:cubicBezTo>
                    <a:cubicBezTo>
                      <a:pt x="1" y="165"/>
                      <a:pt x="17" y="203"/>
                      <a:pt x="42" y="245"/>
                    </a:cubicBezTo>
                    <a:cubicBezTo>
                      <a:pt x="190" y="245"/>
                      <a:pt x="337" y="245"/>
                      <a:pt x="443" y="178"/>
                    </a:cubicBezTo>
                    <a:cubicBezTo>
                      <a:pt x="455" y="165"/>
                      <a:pt x="455" y="136"/>
                      <a:pt x="455" y="123"/>
                    </a:cubicBezTo>
                    <a:cubicBezTo>
                      <a:pt x="455" y="69"/>
                      <a:pt x="443" y="30"/>
                      <a:pt x="417" y="5"/>
                    </a:cubicBezTo>
                    <a:cubicBezTo>
                      <a:pt x="388" y="2"/>
                      <a:pt x="362" y="1"/>
                      <a:pt x="336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28">
                <a:extLst>
                  <a:ext uri="{FF2B5EF4-FFF2-40B4-BE49-F238E27FC236}">
                    <a16:creationId xmlns:a16="http://schemas.microsoft.com/office/drawing/2014/main" id="{55EBA90B-D1A5-CA91-0185-1693E71B4177}"/>
                  </a:ext>
                </a:extLst>
              </p:cNvPr>
              <p:cNvSpPr/>
              <p:nvPr/>
            </p:nvSpPr>
            <p:spPr>
              <a:xfrm>
                <a:off x="5359833" y="988596"/>
                <a:ext cx="62973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26" extrusionOk="0">
                    <a:moveTo>
                      <a:pt x="268" y="1"/>
                    </a:moveTo>
                    <a:cubicBezTo>
                      <a:pt x="214" y="1"/>
                      <a:pt x="155" y="4"/>
                      <a:pt x="92" y="11"/>
                    </a:cubicBezTo>
                    <a:cubicBezTo>
                      <a:pt x="54" y="11"/>
                      <a:pt x="28" y="53"/>
                      <a:pt x="12" y="91"/>
                    </a:cubicBezTo>
                    <a:cubicBezTo>
                      <a:pt x="1" y="152"/>
                      <a:pt x="54" y="202"/>
                      <a:pt x="105" y="202"/>
                    </a:cubicBezTo>
                    <a:cubicBezTo>
                      <a:pt x="110" y="202"/>
                      <a:pt x="116" y="202"/>
                      <a:pt x="121" y="200"/>
                    </a:cubicBezTo>
                    <a:cubicBezTo>
                      <a:pt x="187" y="186"/>
                      <a:pt x="280" y="172"/>
                      <a:pt x="393" y="172"/>
                    </a:cubicBezTo>
                    <a:cubicBezTo>
                      <a:pt x="506" y="172"/>
                      <a:pt x="640" y="186"/>
                      <a:pt x="788" y="226"/>
                    </a:cubicBezTo>
                    <a:cubicBezTo>
                      <a:pt x="766" y="121"/>
                      <a:pt x="595" y="1"/>
                      <a:pt x="26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28">
                <a:extLst>
                  <a:ext uri="{FF2B5EF4-FFF2-40B4-BE49-F238E27FC236}">
                    <a16:creationId xmlns:a16="http://schemas.microsoft.com/office/drawing/2014/main" id="{CD8D6E1C-8664-CFA4-08D5-56793DD22FEF}"/>
                  </a:ext>
                </a:extLst>
              </p:cNvPr>
              <p:cNvSpPr/>
              <p:nvPr/>
            </p:nvSpPr>
            <p:spPr>
              <a:xfrm>
                <a:off x="5262738" y="1022959"/>
                <a:ext cx="63053" cy="1973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247" extrusionOk="0">
                    <a:moveTo>
                      <a:pt x="241" y="1"/>
                    </a:moveTo>
                    <a:cubicBezTo>
                      <a:pt x="170" y="1"/>
                      <a:pt x="90" y="8"/>
                      <a:pt x="0" y="23"/>
                    </a:cubicBezTo>
                    <a:cubicBezTo>
                      <a:pt x="94" y="209"/>
                      <a:pt x="286" y="246"/>
                      <a:pt x="502" y="246"/>
                    </a:cubicBezTo>
                    <a:cubicBezTo>
                      <a:pt x="595" y="246"/>
                      <a:pt x="692" y="240"/>
                      <a:pt x="788" y="235"/>
                    </a:cubicBezTo>
                    <a:cubicBezTo>
                      <a:pt x="788" y="235"/>
                      <a:pt x="662" y="1"/>
                      <a:pt x="2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28">
                <a:extLst>
                  <a:ext uri="{FF2B5EF4-FFF2-40B4-BE49-F238E27FC236}">
                    <a16:creationId xmlns:a16="http://schemas.microsoft.com/office/drawing/2014/main" id="{022E018E-C58C-758A-833C-9CD7207955F3}"/>
                  </a:ext>
                </a:extLst>
              </p:cNvPr>
              <p:cNvSpPr/>
              <p:nvPr/>
            </p:nvSpPr>
            <p:spPr>
              <a:xfrm>
                <a:off x="5275524" y="1023439"/>
                <a:ext cx="35402" cy="19579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45" extrusionOk="0">
                    <a:moveTo>
                      <a:pt x="108" y="1"/>
                    </a:moveTo>
                    <a:cubicBezTo>
                      <a:pt x="82" y="1"/>
                      <a:pt x="55" y="2"/>
                      <a:pt x="26" y="5"/>
                    </a:cubicBezTo>
                    <a:cubicBezTo>
                      <a:pt x="13" y="30"/>
                      <a:pt x="1" y="69"/>
                      <a:pt x="1" y="123"/>
                    </a:cubicBezTo>
                    <a:lnTo>
                      <a:pt x="1" y="178"/>
                    </a:lnTo>
                    <a:cubicBezTo>
                      <a:pt x="122" y="245"/>
                      <a:pt x="254" y="245"/>
                      <a:pt x="414" y="245"/>
                    </a:cubicBezTo>
                    <a:cubicBezTo>
                      <a:pt x="427" y="203"/>
                      <a:pt x="443" y="165"/>
                      <a:pt x="443" y="123"/>
                    </a:cubicBezTo>
                    <a:lnTo>
                      <a:pt x="443" y="69"/>
                    </a:lnTo>
                    <a:cubicBezTo>
                      <a:pt x="361" y="36"/>
                      <a:pt x="254" y="1"/>
                      <a:pt x="108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28">
                <a:extLst>
                  <a:ext uri="{FF2B5EF4-FFF2-40B4-BE49-F238E27FC236}">
                    <a16:creationId xmlns:a16="http://schemas.microsoft.com/office/drawing/2014/main" id="{C306D983-1AD4-1D16-F214-C57414141B6A}"/>
                  </a:ext>
                </a:extLst>
              </p:cNvPr>
              <p:cNvSpPr/>
              <p:nvPr/>
            </p:nvSpPr>
            <p:spPr>
              <a:xfrm>
                <a:off x="5262738" y="988596"/>
                <a:ext cx="61934" cy="1806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226" extrusionOk="0">
                    <a:moveTo>
                      <a:pt x="507" y="1"/>
                    </a:moveTo>
                    <a:cubicBezTo>
                      <a:pt x="180" y="1"/>
                      <a:pt x="11" y="121"/>
                      <a:pt x="0" y="226"/>
                    </a:cubicBezTo>
                    <a:cubicBezTo>
                      <a:pt x="141" y="186"/>
                      <a:pt x="275" y="172"/>
                      <a:pt x="388" y="172"/>
                    </a:cubicBezTo>
                    <a:cubicBezTo>
                      <a:pt x="502" y="172"/>
                      <a:pt x="595" y="186"/>
                      <a:pt x="654" y="200"/>
                    </a:cubicBezTo>
                    <a:cubicBezTo>
                      <a:pt x="661" y="202"/>
                      <a:pt x="667" y="202"/>
                      <a:pt x="673" y="202"/>
                    </a:cubicBezTo>
                    <a:cubicBezTo>
                      <a:pt x="731" y="202"/>
                      <a:pt x="774" y="152"/>
                      <a:pt x="763" y="91"/>
                    </a:cubicBezTo>
                    <a:cubicBezTo>
                      <a:pt x="763" y="53"/>
                      <a:pt x="721" y="11"/>
                      <a:pt x="683" y="11"/>
                    </a:cubicBezTo>
                    <a:cubicBezTo>
                      <a:pt x="620" y="4"/>
                      <a:pt x="561" y="1"/>
                      <a:pt x="507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28">
                <a:extLst>
                  <a:ext uri="{FF2B5EF4-FFF2-40B4-BE49-F238E27FC236}">
                    <a16:creationId xmlns:a16="http://schemas.microsoft.com/office/drawing/2014/main" id="{32C9FE93-F64F-F1E4-A490-3682303D7D30}"/>
                  </a:ext>
                </a:extLst>
              </p:cNvPr>
              <p:cNvSpPr/>
              <p:nvPr/>
            </p:nvSpPr>
            <p:spPr>
              <a:xfrm>
                <a:off x="5603970" y="1278523"/>
                <a:ext cx="130421" cy="463187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5796" extrusionOk="0">
                    <a:moveTo>
                      <a:pt x="1" y="0"/>
                    </a:moveTo>
                    <a:lnTo>
                      <a:pt x="1" y="5728"/>
                    </a:lnTo>
                    <a:lnTo>
                      <a:pt x="203" y="5795"/>
                    </a:lnTo>
                    <a:lnTo>
                      <a:pt x="1631" y="5420"/>
                    </a:lnTo>
                    <a:lnTo>
                      <a:pt x="1631" y="2579"/>
                    </a:lnTo>
                    <a:cubicBezTo>
                      <a:pt x="1631" y="1682"/>
                      <a:pt x="1189" y="830"/>
                      <a:pt x="443" y="30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28">
                <a:extLst>
                  <a:ext uri="{FF2B5EF4-FFF2-40B4-BE49-F238E27FC236}">
                    <a16:creationId xmlns:a16="http://schemas.microsoft.com/office/drawing/2014/main" id="{D59D2B77-9CA8-CBBB-BB84-478841B18DC0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181647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388" extrusionOk="0">
                    <a:moveTo>
                      <a:pt x="2272" y="1"/>
                    </a:moveTo>
                    <a:cubicBezTo>
                      <a:pt x="2230" y="174"/>
                      <a:pt x="2045" y="773"/>
                      <a:pt x="1138" y="786"/>
                    </a:cubicBezTo>
                    <a:cubicBezTo>
                      <a:pt x="215" y="773"/>
                      <a:pt x="30" y="174"/>
                      <a:pt x="1" y="1"/>
                    </a:cubicBez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2003" y="2202"/>
                      <a:pt x="2230" y="946"/>
                      <a:pt x="2272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28">
                <a:extLst>
                  <a:ext uri="{FF2B5EF4-FFF2-40B4-BE49-F238E27FC236}">
                    <a16:creationId xmlns:a16="http://schemas.microsoft.com/office/drawing/2014/main" id="{3C9A094A-7C53-5015-7600-9ED08DADBECF}"/>
                  </a:ext>
                </a:extLst>
              </p:cNvPr>
              <p:cNvSpPr/>
              <p:nvPr/>
            </p:nvSpPr>
            <p:spPr>
              <a:xfrm>
                <a:off x="5342892" y="1042938"/>
                <a:ext cx="90704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388" extrusionOk="0">
                    <a:moveTo>
                      <a:pt x="1134" y="1"/>
                    </a:moveTo>
                    <a:cubicBezTo>
                      <a:pt x="1134" y="1"/>
                      <a:pt x="1041" y="747"/>
                      <a:pt x="561" y="1253"/>
                    </a:cubicBezTo>
                    <a:cubicBezTo>
                      <a:pt x="64" y="1763"/>
                      <a:pt x="0" y="2189"/>
                      <a:pt x="0" y="2387"/>
                    </a:cubicBezTo>
                    <a:cubicBezTo>
                      <a:pt x="865" y="2202"/>
                      <a:pt x="1092" y="946"/>
                      <a:pt x="113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28">
                <a:extLst>
                  <a:ext uri="{FF2B5EF4-FFF2-40B4-BE49-F238E27FC236}">
                    <a16:creationId xmlns:a16="http://schemas.microsoft.com/office/drawing/2014/main" id="{67D5BA98-9810-3632-452E-78241FD4C0CF}"/>
                  </a:ext>
                </a:extLst>
              </p:cNvPr>
              <p:cNvSpPr/>
              <p:nvPr/>
            </p:nvSpPr>
            <p:spPr>
              <a:xfrm>
                <a:off x="5251950" y="1042938"/>
                <a:ext cx="91023" cy="19083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8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2" y="946"/>
                      <a:pt x="257" y="2202"/>
                      <a:pt x="1138" y="2387"/>
                    </a:cubicBezTo>
                    <a:cubicBezTo>
                      <a:pt x="1138" y="2189"/>
                      <a:pt x="1058" y="1763"/>
                      <a:pt x="577" y="1253"/>
                    </a:cubicBezTo>
                    <a:cubicBezTo>
                      <a:pt x="81" y="74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522C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28">
                <a:extLst>
                  <a:ext uri="{FF2B5EF4-FFF2-40B4-BE49-F238E27FC236}">
                    <a16:creationId xmlns:a16="http://schemas.microsoft.com/office/drawing/2014/main" id="{508759E7-EDE8-DCAB-69EB-096DAC2BDC8F}"/>
                  </a:ext>
                </a:extLst>
              </p:cNvPr>
              <p:cNvSpPr/>
              <p:nvPr/>
            </p:nvSpPr>
            <p:spPr>
              <a:xfrm>
                <a:off x="5176431" y="1164486"/>
                <a:ext cx="332926" cy="221844"/>
              </a:xfrm>
              <a:custGeom>
                <a:avLst/>
                <a:gdLst/>
                <a:ahLst/>
                <a:cxnLst/>
                <a:rect l="l" t="t" r="r" b="b"/>
                <a:pathLst>
                  <a:path w="4166" h="2776" extrusionOk="0">
                    <a:moveTo>
                      <a:pt x="1039" y="0"/>
                    </a:moveTo>
                    <a:cubicBezTo>
                      <a:pt x="832" y="0"/>
                      <a:pt x="102" y="40"/>
                      <a:pt x="1" y="601"/>
                    </a:cubicBezTo>
                    <a:cubicBezTo>
                      <a:pt x="1426" y="2430"/>
                      <a:pt x="2003" y="2737"/>
                      <a:pt x="2083" y="2776"/>
                    </a:cubicBezTo>
                    <a:cubicBezTo>
                      <a:pt x="2147" y="2737"/>
                      <a:pt x="2737" y="2430"/>
                      <a:pt x="4165" y="601"/>
                    </a:cubicBezTo>
                    <a:cubicBezTo>
                      <a:pt x="4061" y="40"/>
                      <a:pt x="3331" y="0"/>
                      <a:pt x="3124" y="0"/>
                    </a:cubicBezTo>
                    <a:cubicBezTo>
                      <a:pt x="3090" y="0"/>
                      <a:pt x="3070" y="1"/>
                      <a:pt x="3070" y="1"/>
                    </a:cubicBezTo>
                    <a:lnTo>
                      <a:pt x="3070" y="322"/>
                    </a:lnTo>
                    <a:lnTo>
                      <a:pt x="3365" y="322"/>
                    </a:lnTo>
                    <a:lnTo>
                      <a:pt x="2083" y="1856"/>
                    </a:lnTo>
                    <a:lnTo>
                      <a:pt x="802" y="322"/>
                    </a:lnTo>
                    <a:lnTo>
                      <a:pt x="1093" y="322"/>
                    </a:lnTo>
                    <a:lnTo>
                      <a:pt x="1093" y="1"/>
                    </a:lnTo>
                    <a:cubicBezTo>
                      <a:pt x="1093" y="1"/>
                      <a:pt x="1073" y="0"/>
                      <a:pt x="1039" y="0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28">
                <a:extLst>
                  <a:ext uri="{FF2B5EF4-FFF2-40B4-BE49-F238E27FC236}">
                    <a16:creationId xmlns:a16="http://schemas.microsoft.com/office/drawing/2014/main" id="{3AC506CB-A420-C6F1-2FF1-EABA5515AD22}"/>
                  </a:ext>
                </a:extLst>
              </p:cNvPr>
              <p:cNvSpPr/>
              <p:nvPr/>
            </p:nvSpPr>
            <p:spPr>
              <a:xfrm>
                <a:off x="5342892" y="1205962"/>
                <a:ext cx="137853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64" extrusionOk="0">
                    <a:moveTo>
                      <a:pt x="1501" y="1"/>
                    </a:moveTo>
                    <a:cubicBezTo>
                      <a:pt x="1498" y="1"/>
                      <a:pt x="1496" y="1"/>
                      <a:pt x="1493" y="1"/>
                    </a:cubicBezTo>
                    <a:cubicBezTo>
                      <a:pt x="1227" y="56"/>
                      <a:pt x="0" y="1763"/>
                      <a:pt x="0" y="1763"/>
                    </a:cubicBezTo>
                    <a:cubicBezTo>
                      <a:pt x="0" y="1763"/>
                      <a:pt x="1725" y="1"/>
                      <a:pt x="1501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28">
                <a:extLst>
                  <a:ext uri="{FF2B5EF4-FFF2-40B4-BE49-F238E27FC236}">
                    <a16:creationId xmlns:a16="http://schemas.microsoft.com/office/drawing/2014/main" id="{141E067E-C985-CCF6-12BB-34861AB55819}"/>
                  </a:ext>
                </a:extLst>
              </p:cNvPr>
              <p:cNvSpPr/>
              <p:nvPr/>
            </p:nvSpPr>
            <p:spPr>
              <a:xfrm>
                <a:off x="5203761" y="1205962"/>
                <a:ext cx="139212" cy="140970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764" extrusionOk="0">
                    <a:moveTo>
                      <a:pt x="224" y="1"/>
                    </a:moveTo>
                    <a:cubicBezTo>
                      <a:pt x="0" y="1"/>
                      <a:pt x="1741" y="1763"/>
                      <a:pt x="1741" y="1763"/>
                    </a:cubicBezTo>
                    <a:cubicBezTo>
                      <a:pt x="1741" y="1763"/>
                      <a:pt x="511" y="56"/>
                      <a:pt x="232" y="1"/>
                    </a:cubicBezTo>
                    <a:cubicBezTo>
                      <a:pt x="229" y="1"/>
                      <a:pt x="227" y="1"/>
                      <a:pt x="224" y="1"/>
                    </a:cubicBez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28">
                <a:extLst>
                  <a:ext uri="{FF2B5EF4-FFF2-40B4-BE49-F238E27FC236}">
                    <a16:creationId xmlns:a16="http://schemas.microsoft.com/office/drawing/2014/main" id="{C3886616-A2D9-2445-C7FC-C76A03E39791}"/>
                  </a:ext>
                </a:extLst>
              </p:cNvPr>
              <p:cNvSpPr/>
              <p:nvPr/>
            </p:nvSpPr>
            <p:spPr>
              <a:xfrm>
                <a:off x="5507994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430" y="0"/>
                    </a:moveTo>
                    <a:cubicBezTo>
                      <a:pt x="350" y="106"/>
                      <a:pt x="0" y="628"/>
                      <a:pt x="375" y="1041"/>
                    </a:cubicBezTo>
                    <a:cubicBezTo>
                      <a:pt x="788" y="1493"/>
                      <a:pt x="2272" y="2188"/>
                      <a:pt x="2272" y="2951"/>
                    </a:cubicBezTo>
                    <a:cubicBezTo>
                      <a:pt x="2272" y="3697"/>
                      <a:pt x="2284" y="4924"/>
                      <a:pt x="2284" y="4924"/>
                    </a:cubicBezTo>
                    <a:lnTo>
                      <a:pt x="2832" y="5405"/>
                    </a:lnTo>
                    <a:lnTo>
                      <a:pt x="2832" y="3111"/>
                    </a:lnTo>
                    <a:cubicBezTo>
                      <a:pt x="2832" y="2214"/>
                      <a:pt x="2390" y="1362"/>
                      <a:pt x="1644" y="840"/>
                    </a:cubicBez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28">
                <a:extLst>
                  <a:ext uri="{FF2B5EF4-FFF2-40B4-BE49-F238E27FC236}">
                    <a16:creationId xmlns:a16="http://schemas.microsoft.com/office/drawing/2014/main" id="{9E35C959-AC6C-F722-427B-B597C7544ED5}"/>
                  </a:ext>
                </a:extLst>
              </p:cNvPr>
              <p:cNvSpPr/>
              <p:nvPr/>
            </p:nvSpPr>
            <p:spPr>
              <a:xfrm>
                <a:off x="4951153" y="1236009"/>
                <a:ext cx="226399" cy="431941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5405" extrusionOk="0">
                    <a:moveTo>
                      <a:pt x="2403" y="0"/>
                    </a:moveTo>
                    <a:lnTo>
                      <a:pt x="1176" y="840"/>
                    </a:lnTo>
                    <a:cubicBezTo>
                      <a:pt x="443" y="1362"/>
                      <a:pt x="1" y="2214"/>
                      <a:pt x="1" y="3111"/>
                    </a:cubicBezTo>
                    <a:lnTo>
                      <a:pt x="1" y="5405"/>
                    </a:lnTo>
                    <a:lnTo>
                      <a:pt x="548" y="4924"/>
                    </a:lnTo>
                    <a:cubicBezTo>
                      <a:pt x="548" y="4924"/>
                      <a:pt x="561" y="3697"/>
                      <a:pt x="561" y="2951"/>
                    </a:cubicBezTo>
                    <a:cubicBezTo>
                      <a:pt x="561" y="2188"/>
                      <a:pt x="2045" y="1493"/>
                      <a:pt x="2458" y="1041"/>
                    </a:cubicBezTo>
                    <a:cubicBezTo>
                      <a:pt x="2833" y="628"/>
                      <a:pt x="2483" y="106"/>
                      <a:pt x="2403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28">
                <a:extLst>
                  <a:ext uri="{FF2B5EF4-FFF2-40B4-BE49-F238E27FC236}">
                    <a16:creationId xmlns:a16="http://schemas.microsoft.com/office/drawing/2014/main" id="{3877C3B2-11AA-B4A8-78FA-3B23F5EC93BE}"/>
                  </a:ext>
                </a:extLst>
              </p:cNvPr>
              <p:cNvSpPr/>
              <p:nvPr/>
            </p:nvSpPr>
            <p:spPr>
              <a:xfrm>
                <a:off x="5080454" y="1539841"/>
                <a:ext cx="523603" cy="299921"/>
              </a:xfrm>
              <a:custGeom>
                <a:avLst/>
                <a:gdLst/>
                <a:ahLst/>
                <a:cxnLst/>
                <a:rect l="l" t="t" r="r" b="b"/>
                <a:pathLst>
                  <a:path w="6552" h="3753" extrusionOk="0">
                    <a:moveTo>
                      <a:pt x="2509" y="1"/>
                    </a:moveTo>
                    <a:lnTo>
                      <a:pt x="359" y="456"/>
                    </a:lnTo>
                    <a:lnTo>
                      <a:pt x="0" y="2391"/>
                    </a:lnTo>
                    <a:lnTo>
                      <a:pt x="0" y="3752"/>
                    </a:lnTo>
                    <a:cubicBezTo>
                      <a:pt x="0" y="3752"/>
                      <a:pt x="519" y="3057"/>
                      <a:pt x="865" y="2458"/>
                    </a:cubicBezTo>
                    <a:cubicBezTo>
                      <a:pt x="1202" y="1856"/>
                      <a:pt x="1227" y="1295"/>
                      <a:pt x="1227" y="1295"/>
                    </a:cubicBezTo>
                    <a:lnTo>
                      <a:pt x="1586" y="1164"/>
                    </a:lnTo>
                    <a:cubicBezTo>
                      <a:pt x="1948" y="1029"/>
                      <a:pt x="2269" y="481"/>
                      <a:pt x="2269" y="481"/>
                    </a:cubicBezTo>
                    <a:lnTo>
                      <a:pt x="4284" y="481"/>
                    </a:lnTo>
                    <a:cubicBezTo>
                      <a:pt x="4284" y="481"/>
                      <a:pt x="4617" y="1029"/>
                      <a:pt x="4966" y="1164"/>
                    </a:cubicBezTo>
                    <a:lnTo>
                      <a:pt x="5325" y="1295"/>
                    </a:lnTo>
                    <a:cubicBezTo>
                      <a:pt x="5325" y="1295"/>
                      <a:pt x="5350" y="1856"/>
                      <a:pt x="5700" y="2458"/>
                    </a:cubicBezTo>
                    <a:cubicBezTo>
                      <a:pt x="6033" y="3057"/>
                      <a:pt x="6552" y="3752"/>
                      <a:pt x="6552" y="3752"/>
                    </a:cubicBezTo>
                    <a:lnTo>
                      <a:pt x="6552" y="2391"/>
                    </a:lnTo>
                    <a:lnTo>
                      <a:pt x="6193" y="456"/>
                    </a:lnTo>
                    <a:lnTo>
                      <a:pt x="4043" y="1"/>
                    </a:lnTo>
                    <a:lnTo>
                      <a:pt x="3284" y="94"/>
                    </a:lnTo>
                    <a:lnTo>
                      <a:pt x="2509" y="1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28">
                <a:extLst>
                  <a:ext uri="{FF2B5EF4-FFF2-40B4-BE49-F238E27FC236}">
                    <a16:creationId xmlns:a16="http://schemas.microsoft.com/office/drawing/2014/main" id="{E0845A09-DB20-24CA-849B-9345960EC205}"/>
                  </a:ext>
                </a:extLst>
              </p:cNvPr>
              <p:cNvSpPr/>
              <p:nvPr/>
            </p:nvSpPr>
            <p:spPr>
              <a:xfrm>
                <a:off x="5218945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3" y="0"/>
                    </a:moveTo>
                    <a:cubicBezTo>
                      <a:pt x="42" y="0"/>
                      <a:pt x="1" y="51"/>
                      <a:pt x="1" y="93"/>
                    </a:cubicBezTo>
                    <a:cubicBezTo>
                      <a:pt x="1" y="147"/>
                      <a:pt x="42" y="186"/>
                      <a:pt x="93" y="186"/>
                    </a:cubicBezTo>
                    <a:lnTo>
                      <a:pt x="734" y="186"/>
                    </a:lnTo>
                    <a:cubicBezTo>
                      <a:pt x="776" y="186"/>
                      <a:pt x="814" y="147"/>
                      <a:pt x="814" y="93"/>
                    </a:cubicBezTo>
                    <a:cubicBezTo>
                      <a:pt x="814" y="51"/>
                      <a:pt x="776" y="0"/>
                      <a:pt x="73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28">
                <a:extLst>
                  <a:ext uri="{FF2B5EF4-FFF2-40B4-BE49-F238E27FC236}">
                    <a16:creationId xmlns:a16="http://schemas.microsoft.com/office/drawing/2014/main" id="{08942BC2-93EB-ADDB-3140-B01E1524241C}"/>
                  </a:ext>
                </a:extLst>
              </p:cNvPr>
              <p:cNvSpPr/>
              <p:nvPr/>
            </p:nvSpPr>
            <p:spPr>
              <a:xfrm>
                <a:off x="5171077" y="1475830"/>
                <a:ext cx="343395" cy="84310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1055" extrusionOk="0">
                    <a:moveTo>
                      <a:pt x="1" y="1"/>
                    </a:moveTo>
                    <a:lnTo>
                      <a:pt x="1" y="1055"/>
                    </a:lnTo>
                    <a:lnTo>
                      <a:pt x="4296" y="1055"/>
                    </a:lnTo>
                    <a:lnTo>
                      <a:pt x="4296" y="1"/>
                    </a:ln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28">
                <a:extLst>
                  <a:ext uri="{FF2B5EF4-FFF2-40B4-BE49-F238E27FC236}">
                    <a16:creationId xmlns:a16="http://schemas.microsoft.com/office/drawing/2014/main" id="{BAAE22B9-AE92-72FD-5176-2FE589F9FF35}"/>
                  </a:ext>
                </a:extLst>
              </p:cNvPr>
              <p:cNvSpPr/>
              <p:nvPr/>
            </p:nvSpPr>
            <p:spPr>
              <a:xfrm>
                <a:off x="5184902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0" y="68"/>
                      <a:pt x="0" y="161"/>
                    </a:cubicBezTo>
                    <a:cubicBezTo>
                      <a:pt x="0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28">
                <a:extLst>
                  <a:ext uri="{FF2B5EF4-FFF2-40B4-BE49-F238E27FC236}">
                    <a16:creationId xmlns:a16="http://schemas.microsoft.com/office/drawing/2014/main" id="{E3DA3ABA-42FA-E7DA-85DB-31E2036B3035}"/>
                  </a:ext>
                </a:extLst>
              </p:cNvPr>
              <p:cNvSpPr/>
              <p:nvPr/>
            </p:nvSpPr>
            <p:spPr>
              <a:xfrm>
                <a:off x="5423765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28">
                <a:extLst>
                  <a:ext uri="{FF2B5EF4-FFF2-40B4-BE49-F238E27FC236}">
                    <a16:creationId xmlns:a16="http://schemas.microsoft.com/office/drawing/2014/main" id="{4108F097-22F5-124B-AF2D-89E44271B178}"/>
                  </a:ext>
                </a:extLst>
              </p:cNvPr>
              <p:cNvSpPr/>
              <p:nvPr/>
            </p:nvSpPr>
            <p:spPr>
              <a:xfrm>
                <a:off x="5242520" y="1455612"/>
                <a:ext cx="19260" cy="30048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76" extrusionOk="0">
                    <a:moveTo>
                      <a:pt x="0" y="1"/>
                    </a:moveTo>
                    <a:lnTo>
                      <a:pt x="0" y="376"/>
                    </a:lnTo>
                    <a:lnTo>
                      <a:pt x="241" y="376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rgbClr val="4B03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28">
                <a:extLst>
                  <a:ext uri="{FF2B5EF4-FFF2-40B4-BE49-F238E27FC236}">
                    <a16:creationId xmlns:a16="http://schemas.microsoft.com/office/drawing/2014/main" id="{6562E0C5-79FE-375A-A972-F60C4062A120}"/>
                  </a:ext>
                </a:extLst>
              </p:cNvPr>
              <p:cNvSpPr/>
              <p:nvPr/>
            </p:nvSpPr>
            <p:spPr>
              <a:xfrm>
                <a:off x="5400430" y="1440828"/>
                <a:ext cx="65131" cy="14864"/>
              </a:xfrm>
              <a:custGeom>
                <a:avLst/>
                <a:gdLst/>
                <a:ahLst/>
                <a:cxnLst/>
                <a:rect l="l" t="t" r="r" b="b"/>
                <a:pathLst>
                  <a:path w="815" h="186" extrusionOk="0">
                    <a:moveTo>
                      <a:pt x="94" y="0"/>
                    </a:moveTo>
                    <a:cubicBezTo>
                      <a:pt x="39" y="0"/>
                      <a:pt x="1" y="51"/>
                      <a:pt x="1" y="93"/>
                    </a:cubicBezTo>
                    <a:cubicBezTo>
                      <a:pt x="1" y="147"/>
                      <a:pt x="39" y="186"/>
                      <a:pt x="94" y="186"/>
                    </a:cubicBezTo>
                    <a:lnTo>
                      <a:pt x="722" y="186"/>
                    </a:lnTo>
                    <a:cubicBezTo>
                      <a:pt x="773" y="186"/>
                      <a:pt x="815" y="147"/>
                      <a:pt x="815" y="93"/>
                    </a:cubicBezTo>
                    <a:cubicBezTo>
                      <a:pt x="815" y="51"/>
                      <a:pt x="773" y="0"/>
                      <a:pt x="722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28">
                <a:extLst>
                  <a:ext uri="{FF2B5EF4-FFF2-40B4-BE49-F238E27FC236}">
                    <a16:creationId xmlns:a16="http://schemas.microsoft.com/office/drawing/2014/main" id="{4C3E891A-27AC-B697-B8B3-7D50D777799D}"/>
                  </a:ext>
                </a:extLst>
              </p:cNvPr>
              <p:cNvSpPr/>
              <p:nvPr/>
            </p:nvSpPr>
            <p:spPr>
              <a:xfrm>
                <a:off x="5373579" y="1487658"/>
                <a:ext cx="126026" cy="25653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21" extrusionOk="0">
                    <a:moveTo>
                      <a:pt x="161" y="0"/>
                    </a:moveTo>
                    <a:cubicBezTo>
                      <a:pt x="81" y="0"/>
                      <a:pt x="1" y="68"/>
                      <a:pt x="1" y="161"/>
                    </a:cubicBezTo>
                    <a:cubicBezTo>
                      <a:pt x="1" y="253"/>
                      <a:pt x="81" y="321"/>
                      <a:pt x="161" y="321"/>
                    </a:cubicBezTo>
                    <a:lnTo>
                      <a:pt x="1416" y="321"/>
                    </a:lnTo>
                    <a:cubicBezTo>
                      <a:pt x="1509" y="321"/>
                      <a:pt x="1577" y="253"/>
                      <a:pt x="1577" y="161"/>
                    </a:cubicBezTo>
                    <a:cubicBezTo>
                      <a:pt x="1577" y="68"/>
                      <a:pt x="1509" y="0"/>
                      <a:pt x="14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28">
                <a:extLst>
                  <a:ext uri="{FF2B5EF4-FFF2-40B4-BE49-F238E27FC236}">
                    <a16:creationId xmlns:a16="http://schemas.microsoft.com/office/drawing/2014/main" id="{BDCBE5E7-2938-667F-CE74-BEC2D3D13F4E}"/>
                  </a:ext>
                </a:extLst>
              </p:cNvPr>
              <p:cNvSpPr/>
              <p:nvPr/>
            </p:nvSpPr>
            <p:spPr>
              <a:xfrm>
                <a:off x="5138072" y="1430120"/>
                <a:ext cx="9398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961" extrusionOk="0">
                    <a:moveTo>
                      <a:pt x="1110" y="1"/>
                    </a:moveTo>
                    <a:cubicBezTo>
                      <a:pt x="985" y="1"/>
                      <a:pt x="707" y="266"/>
                      <a:pt x="586" y="307"/>
                    </a:cubicBezTo>
                    <a:cubicBezTo>
                      <a:pt x="439" y="374"/>
                      <a:pt x="0" y="961"/>
                      <a:pt x="0" y="961"/>
                    </a:cubicBezTo>
                    <a:lnTo>
                      <a:pt x="692" y="826"/>
                    </a:lnTo>
                    <a:cubicBezTo>
                      <a:pt x="692" y="826"/>
                      <a:pt x="1160" y="413"/>
                      <a:pt x="1173" y="105"/>
                    </a:cubicBezTo>
                    <a:cubicBezTo>
                      <a:pt x="1176" y="30"/>
                      <a:pt x="1151" y="1"/>
                      <a:pt x="1110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28">
                <a:extLst>
                  <a:ext uri="{FF2B5EF4-FFF2-40B4-BE49-F238E27FC236}">
                    <a16:creationId xmlns:a16="http://schemas.microsoft.com/office/drawing/2014/main" id="{99CA0B86-5EE2-BA6D-0315-41BFD6E5D021}"/>
                  </a:ext>
                </a:extLst>
              </p:cNvPr>
              <p:cNvSpPr/>
              <p:nvPr/>
            </p:nvSpPr>
            <p:spPr>
              <a:xfrm>
                <a:off x="5080454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0" y="0"/>
                    </a:moveTo>
                    <a:lnTo>
                      <a:pt x="0" y="907"/>
                    </a:lnTo>
                    <a:cubicBezTo>
                      <a:pt x="52" y="974"/>
                      <a:pt x="106" y="1025"/>
                      <a:pt x="173" y="1080"/>
                    </a:cubicBezTo>
                    <a:lnTo>
                      <a:pt x="334" y="224"/>
                    </a:lnTo>
                    <a:cubicBezTo>
                      <a:pt x="241" y="144"/>
                      <a:pt x="132" y="80"/>
                      <a:pt x="0" y="0"/>
                    </a:cubicBez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28">
                <a:extLst>
                  <a:ext uri="{FF2B5EF4-FFF2-40B4-BE49-F238E27FC236}">
                    <a16:creationId xmlns:a16="http://schemas.microsoft.com/office/drawing/2014/main" id="{93193966-7C9C-CF0D-45A6-DAF22E81332E}"/>
                  </a:ext>
                </a:extLst>
              </p:cNvPr>
              <p:cNvSpPr/>
              <p:nvPr/>
            </p:nvSpPr>
            <p:spPr>
              <a:xfrm>
                <a:off x="5058957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0" y="321"/>
                      <a:pt x="55" y="680"/>
                      <a:pt x="269" y="962"/>
                    </a:cubicBezTo>
                    <a:lnTo>
                      <a:pt x="269" y="55"/>
                    </a:lnTo>
                    <a:cubicBezTo>
                      <a:pt x="228" y="39"/>
                      <a:pt x="189" y="13"/>
                      <a:pt x="148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28">
                <a:extLst>
                  <a:ext uri="{FF2B5EF4-FFF2-40B4-BE49-F238E27FC236}">
                    <a16:creationId xmlns:a16="http://schemas.microsoft.com/office/drawing/2014/main" id="{D1746448-A812-AC4E-F1A5-9B787E1F0076}"/>
                  </a:ext>
                </a:extLst>
              </p:cNvPr>
              <p:cNvSpPr/>
              <p:nvPr/>
            </p:nvSpPr>
            <p:spPr>
              <a:xfrm>
                <a:off x="5094279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161" y="0"/>
                    </a:moveTo>
                    <a:lnTo>
                      <a:pt x="0" y="856"/>
                    </a:lnTo>
                    <a:cubicBezTo>
                      <a:pt x="173" y="990"/>
                      <a:pt x="401" y="1083"/>
                      <a:pt x="667" y="1109"/>
                    </a:cubicBezTo>
                    <a:cubicBezTo>
                      <a:pt x="667" y="1109"/>
                      <a:pt x="869" y="548"/>
                      <a:pt x="161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28">
                <a:extLst>
                  <a:ext uri="{FF2B5EF4-FFF2-40B4-BE49-F238E27FC236}">
                    <a16:creationId xmlns:a16="http://schemas.microsoft.com/office/drawing/2014/main" id="{759DE262-6935-E4C2-5EDC-0A71A1EE2C84}"/>
                  </a:ext>
                </a:extLst>
              </p:cNvPr>
              <p:cNvSpPr/>
              <p:nvPr/>
            </p:nvSpPr>
            <p:spPr>
              <a:xfrm>
                <a:off x="506223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2089" y="0"/>
                    </a:moveTo>
                    <a:cubicBezTo>
                      <a:pt x="1729" y="0"/>
                      <a:pt x="1296" y="35"/>
                      <a:pt x="1029" y="193"/>
                    </a:cubicBezTo>
                    <a:cubicBezTo>
                      <a:pt x="709" y="379"/>
                      <a:pt x="27" y="1247"/>
                      <a:pt x="27" y="1247"/>
                    </a:cubicBezTo>
                    <a:cubicBezTo>
                      <a:pt x="1" y="2086"/>
                      <a:pt x="549" y="2406"/>
                      <a:pt x="549" y="2406"/>
                    </a:cubicBezTo>
                    <a:lnTo>
                      <a:pt x="1173" y="1753"/>
                    </a:lnTo>
                    <a:lnTo>
                      <a:pt x="1414" y="1782"/>
                    </a:lnTo>
                    <a:cubicBezTo>
                      <a:pt x="1449" y="1784"/>
                      <a:pt x="1481" y="1785"/>
                      <a:pt x="1511" y="1785"/>
                    </a:cubicBezTo>
                    <a:cubicBezTo>
                      <a:pt x="1871" y="1785"/>
                      <a:pt x="1891" y="1648"/>
                      <a:pt x="2003" y="1500"/>
                    </a:cubicBezTo>
                    <a:cubicBezTo>
                      <a:pt x="2215" y="1461"/>
                      <a:pt x="2215" y="1125"/>
                      <a:pt x="2215" y="1125"/>
                    </a:cubicBezTo>
                    <a:cubicBezTo>
                      <a:pt x="2215" y="1125"/>
                      <a:pt x="2442" y="1086"/>
                      <a:pt x="2471" y="965"/>
                    </a:cubicBezTo>
                    <a:cubicBezTo>
                      <a:pt x="2484" y="833"/>
                      <a:pt x="2564" y="699"/>
                      <a:pt x="1708" y="699"/>
                    </a:cubicBezTo>
                    <a:cubicBezTo>
                      <a:pt x="1696" y="551"/>
                      <a:pt x="1776" y="433"/>
                      <a:pt x="1962" y="420"/>
                    </a:cubicBezTo>
                    <a:cubicBezTo>
                      <a:pt x="2151" y="404"/>
                      <a:pt x="2509" y="420"/>
                      <a:pt x="2670" y="353"/>
                    </a:cubicBezTo>
                    <a:cubicBezTo>
                      <a:pt x="2830" y="273"/>
                      <a:pt x="2682" y="33"/>
                      <a:pt x="2295" y="4"/>
                    </a:cubicBezTo>
                    <a:cubicBezTo>
                      <a:pt x="2230" y="2"/>
                      <a:pt x="2161" y="0"/>
                      <a:pt x="2089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28">
                <a:extLst>
                  <a:ext uri="{FF2B5EF4-FFF2-40B4-BE49-F238E27FC236}">
                    <a16:creationId xmlns:a16="http://schemas.microsoft.com/office/drawing/2014/main" id="{5C4211D2-FD3F-9EB8-15FB-F7B66F480BC9}"/>
                  </a:ext>
                </a:extLst>
              </p:cNvPr>
              <p:cNvSpPr/>
              <p:nvPr/>
            </p:nvSpPr>
            <p:spPr>
              <a:xfrm>
                <a:off x="4950115" y="1563416"/>
                <a:ext cx="197470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71" h="3607" extrusionOk="0">
                    <a:moveTo>
                      <a:pt x="1510" y="1"/>
                    </a:moveTo>
                    <a:lnTo>
                      <a:pt x="1" y="1308"/>
                    </a:lnTo>
                    <a:lnTo>
                      <a:pt x="1" y="2336"/>
                    </a:lnTo>
                    <a:cubicBezTo>
                      <a:pt x="1" y="3321"/>
                      <a:pt x="356" y="3606"/>
                      <a:pt x="738" y="3606"/>
                    </a:cubicBezTo>
                    <a:cubicBezTo>
                      <a:pt x="755" y="3606"/>
                      <a:pt x="772" y="3606"/>
                      <a:pt x="789" y="3605"/>
                    </a:cubicBezTo>
                    <a:cubicBezTo>
                      <a:pt x="1202" y="3579"/>
                      <a:pt x="1497" y="2951"/>
                      <a:pt x="2471" y="1388"/>
                    </a:cubicBezTo>
                    <a:cubicBezTo>
                      <a:pt x="1295" y="1067"/>
                      <a:pt x="1510" y="1"/>
                      <a:pt x="15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28">
                <a:extLst>
                  <a:ext uri="{FF2B5EF4-FFF2-40B4-BE49-F238E27FC236}">
                    <a16:creationId xmlns:a16="http://schemas.microsoft.com/office/drawing/2014/main" id="{DB465325-EE76-97CD-3327-2DA19EFE874A}"/>
                  </a:ext>
                </a:extLst>
              </p:cNvPr>
              <p:cNvSpPr/>
              <p:nvPr/>
            </p:nvSpPr>
            <p:spPr>
              <a:xfrm>
                <a:off x="5206159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253" y="1"/>
                    </a:moveTo>
                    <a:cubicBezTo>
                      <a:pt x="173" y="68"/>
                      <a:pt x="0" y="283"/>
                      <a:pt x="308" y="417"/>
                    </a:cubicBezTo>
                    <a:cubicBezTo>
                      <a:pt x="494" y="401"/>
                      <a:pt x="750" y="401"/>
                      <a:pt x="869" y="350"/>
                    </a:cubicBezTo>
                    <a:cubicBezTo>
                      <a:pt x="1029" y="270"/>
                      <a:pt x="881" y="30"/>
                      <a:pt x="494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28">
                <a:extLst>
                  <a:ext uri="{FF2B5EF4-FFF2-40B4-BE49-F238E27FC236}">
                    <a16:creationId xmlns:a16="http://schemas.microsoft.com/office/drawing/2014/main" id="{FAB24EBB-68CA-0539-4AD8-DA952A36F2AB}"/>
                  </a:ext>
                </a:extLst>
              </p:cNvPr>
              <p:cNvSpPr/>
              <p:nvPr/>
            </p:nvSpPr>
            <p:spPr>
              <a:xfrm>
                <a:off x="4953471" y="1778943"/>
                <a:ext cx="97097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910" extrusionOk="0">
                    <a:moveTo>
                      <a:pt x="372" y="1"/>
                    </a:moveTo>
                    <a:cubicBezTo>
                      <a:pt x="241" y="1"/>
                      <a:pt x="106" y="27"/>
                      <a:pt x="0" y="81"/>
                    </a:cubicBezTo>
                    <a:cubicBezTo>
                      <a:pt x="88" y="708"/>
                      <a:pt x="377" y="910"/>
                      <a:pt x="689" y="910"/>
                    </a:cubicBezTo>
                    <a:cubicBezTo>
                      <a:pt x="708" y="910"/>
                      <a:pt x="727" y="909"/>
                      <a:pt x="747" y="908"/>
                    </a:cubicBezTo>
                    <a:cubicBezTo>
                      <a:pt x="907" y="895"/>
                      <a:pt x="1042" y="802"/>
                      <a:pt x="1215" y="587"/>
                    </a:cubicBezTo>
                    <a:cubicBezTo>
                      <a:pt x="1080" y="254"/>
                      <a:pt x="760" y="1"/>
                      <a:pt x="372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28">
                <a:extLst>
                  <a:ext uri="{FF2B5EF4-FFF2-40B4-BE49-F238E27FC236}">
                    <a16:creationId xmlns:a16="http://schemas.microsoft.com/office/drawing/2014/main" id="{7CA8A5E3-A37C-191A-19AE-60873A50D6E6}"/>
                  </a:ext>
                </a:extLst>
              </p:cNvPr>
              <p:cNvSpPr/>
              <p:nvPr/>
            </p:nvSpPr>
            <p:spPr>
              <a:xfrm>
                <a:off x="5452693" y="1430120"/>
                <a:ext cx="93740" cy="7679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961" extrusionOk="0">
                    <a:moveTo>
                      <a:pt x="69" y="1"/>
                    </a:moveTo>
                    <a:cubicBezTo>
                      <a:pt x="27" y="1"/>
                      <a:pt x="0" y="30"/>
                      <a:pt x="0" y="105"/>
                    </a:cubicBezTo>
                    <a:cubicBezTo>
                      <a:pt x="13" y="413"/>
                      <a:pt x="481" y="826"/>
                      <a:pt x="481" y="826"/>
                    </a:cubicBezTo>
                    <a:lnTo>
                      <a:pt x="1173" y="961"/>
                    </a:lnTo>
                    <a:cubicBezTo>
                      <a:pt x="1173" y="961"/>
                      <a:pt x="734" y="374"/>
                      <a:pt x="587" y="307"/>
                    </a:cubicBezTo>
                    <a:cubicBezTo>
                      <a:pt x="466" y="266"/>
                      <a:pt x="196" y="1"/>
                      <a:pt x="69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28">
                <a:extLst>
                  <a:ext uri="{FF2B5EF4-FFF2-40B4-BE49-F238E27FC236}">
                    <a16:creationId xmlns:a16="http://schemas.microsoft.com/office/drawing/2014/main" id="{EDD3488C-2CBA-0108-2E4D-C8228CD26AD8}"/>
                  </a:ext>
                </a:extLst>
              </p:cNvPr>
              <p:cNvSpPr/>
              <p:nvPr/>
            </p:nvSpPr>
            <p:spPr>
              <a:xfrm>
                <a:off x="5577359" y="1567811"/>
                <a:ext cx="26692" cy="86308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80" extrusionOk="0">
                    <a:moveTo>
                      <a:pt x="334" y="0"/>
                    </a:moveTo>
                    <a:cubicBezTo>
                      <a:pt x="202" y="80"/>
                      <a:pt x="93" y="144"/>
                      <a:pt x="1" y="224"/>
                    </a:cubicBezTo>
                    <a:lnTo>
                      <a:pt x="161" y="1080"/>
                    </a:lnTo>
                    <a:cubicBezTo>
                      <a:pt x="228" y="1025"/>
                      <a:pt x="295" y="974"/>
                      <a:pt x="334" y="907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rgbClr val="B60C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28">
                <a:extLst>
                  <a:ext uri="{FF2B5EF4-FFF2-40B4-BE49-F238E27FC236}">
                    <a16:creationId xmlns:a16="http://schemas.microsoft.com/office/drawing/2014/main" id="{15210B86-EE1A-3CE8-19C1-DA9257792BB0}"/>
                  </a:ext>
                </a:extLst>
              </p:cNvPr>
              <p:cNvSpPr/>
              <p:nvPr/>
            </p:nvSpPr>
            <p:spPr>
              <a:xfrm>
                <a:off x="5603970" y="1563416"/>
                <a:ext cx="21577" cy="7687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962" extrusionOk="0">
                    <a:moveTo>
                      <a:pt x="135" y="1"/>
                    </a:moveTo>
                    <a:lnTo>
                      <a:pt x="135" y="1"/>
                    </a:lnTo>
                    <a:cubicBezTo>
                      <a:pt x="81" y="13"/>
                      <a:pt x="42" y="39"/>
                      <a:pt x="1" y="55"/>
                    </a:cubicBezTo>
                    <a:lnTo>
                      <a:pt x="1" y="962"/>
                    </a:lnTo>
                    <a:cubicBezTo>
                      <a:pt x="215" y="680"/>
                      <a:pt x="270" y="321"/>
                      <a:pt x="135" y="1"/>
                    </a:cubicBezTo>
                    <a:close/>
                  </a:path>
                </a:pathLst>
              </a:custGeom>
              <a:solidFill>
                <a:srgbClr val="B63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28">
                <a:extLst>
                  <a:ext uri="{FF2B5EF4-FFF2-40B4-BE49-F238E27FC236}">
                    <a16:creationId xmlns:a16="http://schemas.microsoft.com/office/drawing/2014/main" id="{7EA00602-D415-DAE0-5054-B7D292A1F927}"/>
                  </a:ext>
                </a:extLst>
              </p:cNvPr>
              <p:cNvSpPr/>
              <p:nvPr/>
            </p:nvSpPr>
            <p:spPr>
              <a:xfrm>
                <a:off x="5520780" y="1585712"/>
                <a:ext cx="69446" cy="8862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09" extrusionOk="0">
                    <a:moveTo>
                      <a:pt x="709" y="0"/>
                    </a:moveTo>
                    <a:cubicBezTo>
                      <a:pt x="1" y="548"/>
                      <a:pt x="215" y="1109"/>
                      <a:pt x="215" y="1109"/>
                    </a:cubicBezTo>
                    <a:cubicBezTo>
                      <a:pt x="481" y="1083"/>
                      <a:pt x="696" y="990"/>
                      <a:pt x="869" y="856"/>
                    </a:cubicBezTo>
                    <a:lnTo>
                      <a:pt x="709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28">
                <a:extLst>
                  <a:ext uri="{FF2B5EF4-FFF2-40B4-BE49-F238E27FC236}">
                    <a16:creationId xmlns:a16="http://schemas.microsoft.com/office/drawing/2014/main" id="{CA09FFAA-F7C1-13C8-1440-53BFE21B5132}"/>
                  </a:ext>
                </a:extLst>
              </p:cNvPr>
              <p:cNvSpPr/>
              <p:nvPr/>
            </p:nvSpPr>
            <p:spPr>
              <a:xfrm>
                <a:off x="5396114" y="1470236"/>
                <a:ext cx="226159" cy="19235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407" extrusionOk="0">
                    <a:moveTo>
                      <a:pt x="747" y="0"/>
                    </a:moveTo>
                    <a:cubicBezTo>
                      <a:pt x="674" y="0"/>
                      <a:pt x="603" y="2"/>
                      <a:pt x="535" y="4"/>
                    </a:cubicBezTo>
                    <a:cubicBezTo>
                      <a:pt x="148" y="33"/>
                      <a:pt x="0" y="273"/>
                      <a:pt x="161" y="353"/>
                    </a:cubicBezTo>
                    <a:cubicBezTo>
                      <a:pt x="321" y="420"/>
                      <a:pt x="680" y="404"/>
                      <a:pt x="869" y="420"/>
                    </a:cubicBezTo>
                    <a:cubicBezTo>
                      <a:pt x="1054" y="433"/>
                      <a:pt x="1147" y="551"/>
                      <a:pt x="1134" y="699"/>
                    </a:cubicBezTo>
                    <a:cubicBezTo>
                      <a:pt x="279" y="699"/>
                      <a:pt x="346" y="833"/>
                      <a:pt x="375" y="965"/>
                    </a:cubicBezTo>
                    <a:cubicBezTo>
                      <a:pt x="388" y="1086"/>
                      <a:pt x="616" y="1125"/>
                      <a:pt x="616" y="1125"/>
                    </a:cubicBezTo>
                    <a:cubicBezTo>
                      <a:pt x="616" y="1125"/>
                      <a:pt x="628" y="1461"/>
                      <a:pt x="827" y="1500"/>
                    </a:cubicBezTo>
                    <a:cubicBezTo>
                      <a:pt x="951" y="1648"/>
                      <a:pt x="961" y="1785"/>
                      <a:pt x="1319" y="1785"/>
                    </a:cubicBezTo>
                    <a:cubicBezTo>
                      <a:pt x="1349" y="1785"/>
                      <a:pt x="1381" y="1784"/>
                      <a:pt x="1416" y="1782"/>
                    </a:cubicBezTo>
                    <a:lnTo>
                      <a:pt x="1657" y="1753"/>
                    </a:lnTo>
                    <a:lnTo>
                      <a:pt x="2281" y="2406"/>
                    </a:lnTo>
                    <a:cubicBezTo>
                      <a:pt x="2281" y="2406"/>
                      <a:pt x="2829" y="2086"/>
                      <a:pt x="2804" y="1247"/>
                    </a:cubicBezTo>
                    <a:cubicBezTo>
                      <a:pt x="2804" y="1247"/>
                      <a:pt x="2121" y="379"/>
                      <a:pt x="1801" y="193"/>
                    </a:cubicBezTo>
                    <a:cubicBezTo>
                      <a:pt x="1534" y="35"/>
                      <a:pt x="1112" y="0"/>
                      <a:pt x="747" y="0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28">
                <a:extLst>
                  <a:ext uri="{FF2B5EF4-FFF2-40B4-BE49-F238E27FC236}">
                    <a16:creationId xmlns:a16="http://schemas.microsoft.com/office/drawing/2014/main" id="{FAC07561-6FA6-F769-58A7-A831E6D3E0F2}"/>
                  </a:ext>
                </a:extLst>
              </p:cNvPr>
              <p:cNvSpPr/>
              <p:nvPr/>
            </p:nvSpPr>
            <p:spPr>
              <a:xfrm>
                <a:off x="5537962" y="1563416"/>
                <a:ext cx="196431" cy="28825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3607" extrusionOk="0">
                    <a:moveTo>
                      <a:pt x="961" y="1"/>
                    </a:moveTo>
                    <a:lnTo>
                      <a:pt x="961" y="1"/>
                    </a:lnTo>
                    <a:cubicBezTo>
                      <a:pt x="961" y="1"/>
                      <a:pt x="1163" y="1067"/>
                      <a:pt x="0" y="1388"/>
                    </a:cubicBezTo>
                    <a:cubicBezTo>
                      <a:pt x="974" y="2951"/>
                      <a:pt x="1256" y="3579"/>
                      <a:pt x="1669" y="3605"/>
                    </a:cubicBezTo>
                    <a:cubicBezTo>
                      <a:pt x="1686" y="3606"/>
                      <a:pt x="1703" y="3606"/>
                      <a:pt x="1720" y="3606"/>
                    </a:cubicBezTo>
                    <a:cubicBezTo>
                      <a:pt x="2102" y="3606"/>
                      <a:pt x="2457" y="3321"/>
                      <a:pt x="2457" y="2336"/>
                    </a:cubicBezTo>
                    <a:lnTo>
                      <a:pt x="2457" y="1308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28">
                <a:extLst>
                  <a:ext uri="{FF2B5EF4-FFF2-40B4-BE49-F238E27FC236}">
                    <a16:creationId xmlns:a16="http://schemas.microsoft.com/office/drawing/2014/main" id="{4F4F3BAF-573D-FB29-B16F-D6FE31895247}"/>
                  </a:ext>
                </a:extLst>
              </p:cNvPr>
              <p:cNvSpPr/>
              <p:nvPr/>
            </p:nvSpPr>
            <p:spPr>
              <a:xfrm>
                <a:off x="5396114" y="1470476"/>
                <a:ext cx="82233" cy="3340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418" extrusionOk="0">
                    <a:moveTo>
                      <a:pt x="535" y="1"/>
                    </a:moveTo>
                    <a:cubicBezTo>
                      <a:pt x="148" y="30"/>
                      <a:pt x="0" y="270"/>
                      <a:pt x="161" y="350"/>
                    </a:cubicBezTo>
                    <a:cubicBezTo>
                      <a:pt x="279" y="401"/>
                      <a:pt x="535" y="401"/>
                      <a:pt x="734" y="417"/>
                    </a:cubicBezTo>
                    <a:cubicBezTo>
                      <a:pt x="1029" y="283"/>
                      <a:pt x="856" y="68"/>
                      <a:pt x="776" y="1"/>
                    </a:cubicBezTo>
                    <a:close/>
                  </a:path>
                </a:pathLst>
              </a:custGeom>
              <a:solidFill>
                <a:srgbClr val="00C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28">
                <a:extLst>
                  <a:ext uri="{FF2B5EF4-FFF2-40B4-BE49-F238E27FC236}">
                    <a16:creationId xmlns:a16="http://schemas.microsoft.com/office/drawing/2014/main" id="{26C4877C-CF8B-C3BB-EB1A-58E8B59EAB30}"/>
                  </a:ext>
                </a:extLst>
              </p:cNvPr>
              <p:cNvSpPr/>
              <p:nvPr/>
            </p:nvSpPr>
            <p:spPr>
              <a:xfrm>
                <a:off x="5633938" y="1778943"/>
                <a:ext cx="98136" cy="72723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910" extrusionOk="0">
                    <a:moveTo>
                      <a:pt x="856" y="1"/>
                    </a:moveTo>
                    <a:cubicBezTo>
                      <a:pt x="468" y="1"/>
                      <a:pt x="135" y="254"/>
                      <a:pt x="1" y="587"/>
                    </a:cubicBezTo>
                    <a:cubicBezTo>
                      <a:pt x="174" y="802"/>
                      <a:pt x="308" y="895"/>
                      <a:pt x="468" y="908"/>
                    </a:cubicBezTo>
                    <a:cubicBezTo>
                      <a:pt x="488" y="909"/>
                      <a:pt x="507" y="910"/>
                      <a:pt x="526" y="910"/>
                    </a:cubicBezTo>
                    <a:cubicBezTo>
                      <a:pt x="838" y="910"/>
                      <a:pt x="1128" y="708"/>
                      <a:pt x="1227" y="81"/>
                    </a:cubicBezTo>
                    <a:cubicBezTo>
                      <a:pt x="1109" y="27"/>
                      <a:pt x="987" y="1"/>
                      <a:pt x="856" y="1"/>
                    </a:cubicBezTo>
                    <a:close/>
                  </a:path>
                </a:pathLst>
              </a:custGeom>
              <a:solidFill>
                <a:srgbClr val="FF2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28">
                <a:extLst>
                  <a:ext uri="{FF2B5EF4-FFF2-40B4-BE49-F238E27FC236}">
                    <a16:creationId xmlns:a16="http://schemas.microsoft.com/office/drawing/2014/main" id="{2BAE2030-F801-8290-C2BF-C48C17BB6313}"/>
                  </a:ext>
                </a:extLst>
              </p:cNvPr>
              <p:cNvSpPr/>
              <p:nvPr/>
            </p:nvSpPr>
            <p:spPr>
              <a:xfrm>
                <a:off x="5080454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826" y="0"/>
                    </a:moveTo>
                    <a:lnTo>
                      <a:pt x="0" y="1307"/>
                    </a:lnTo>
                    <a:lnTo>
                      <a:pt x="0" y="2217"/>
                    </a:lnTo>
                    <a:lnTo>
                      <a:pt x="1826" y="801"/>
                    </a:lnTo>
                    <a:lnTo>
                      <a:pt x="1826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28">
                <a:extLst>
                  <a:ext uri="{FF2B5EF4-FFF2-40B4-BE49-F238E27FC236}">
                    <a16:creationId xmlns:a16="http://schemas.microsoft.com/office/drawing/2014/main" id="{DEDFF93D-6FED-FC38-6D95-C32D6F362952}"/>
                  </a:ext>
                </a:extLst>
              </p:cNvPr>
              <p:cNvSpPr/>
              <p:nvPr/>
            </p:nvSpPr>
            <p:spPr>
              <a:xfrm>
                <a:off x="5458048" y="1775667"/>
                <a:ext cx="146005" cy="17725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2218" extrusionOk="0">
                    <a:moveTo>
                      <a:pt x="1" y="0"/>
                    </a:moveTo>
                    <a:lnTo>
                      <a:pt x="1" y="801"/>
                    </a:lnTo>
                    <a:lnTo>
                      <a:pt x="1827" y="2217"/>
                    </a:lnTo>
                    <a:lnTo>
                      <a:pt x="1827" y="130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28">
                <a:extLst>
                  <a:ext uri="{FF2B5EF4-FFF2-40B4-BE49-F238E27FC236}">
                    <a16:creationId xmlns:a16="http://schemas.microsoft.com/office/drawing/2014/main" id="{78C62BBD-9E7A-2A56-79C9-E6F16B5F6D11}"/>
                  </a:ext>
                </a:extLst>
              </p:cNvPr>
              <p:cNvSpPr/>
              <p:nvPr/>
            </p:nvSpPr>
            <p:spPr>
              <a:xfrm>
                <a:off x="5271209" y="1618956"/>
                <a:ext cx="143128" cy="959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0" extrusionOk="0">
                    <a:moveTo>
                      <a:pt x="55" y="1"/>
                    </a:moveTo>
                    <a:cubicBezTo>
                      <a:pt x="29" y="1"/>
                      <a:pt x="0" y="26"/>
                      <a:pt x="0" y="52"/>
                    </a:cubicBezTo>
                    <a:cubicBezTo>
                      <a:pt x="0" y="94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4"/>
                      <a:pt x="1791" y="52"/>
                    </a:cubicBezTo>
                    <a:cubicBezTo>
                      <a:pt x="1791" y="26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28">
                <a:extLst>
                  <a:ext uri="{FF2B5EF4-FFF2-40B4-BE49-F238E27FC236}">
                    <a16:creationId xmlns:a16="http://schemas.microsoft.com/office/drawing/2014/main" id="{FAD86D8B-AD5F-C1A9-4FC1-870A27A8D660}"/>
                  </a:ext>
                </a:extLst>
              </p:cNvPr>
              <p:cNvSpPr/>
              <p:nvPr/>
            </p:nvSpPr>
            <p:spPr>
              <a:xfrm>
                <a:off x="5271209" y="1755449"/>
                <a:ext cx="143128" cy="951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19" extrusionOk="0">
                    <a:moveTo>
                      <a:pt x="55" y="0"/>
                    </a:moveTo>
                    <a:cubicBezTo>
                      <a:pt x="29" y="0"/>
                      <a:pt x="0" y="26"/>
                      <a:pt x="0" y="55"/>
                    </a:cubicBezTo>
                    <a:cubicBezTo>
                      <a:pt x="0" y="93"/>
                      <a:pt x="29" y="119"/>
                      <a:pt x="55" y="119"/>
                    </a:cubicBezTo>
                    <a:lnTo>
                      <a:pt x="1724" y="119"/>
                    </a:lnTo>
                    <a:cubicBezTo>
                      <a:pt x="1762" y="119"/>
                      <a:pt x="1791" y="93"/>
                      <a:pt x="1791" y="55"/>
                    </a:cubicBezTo>
                    <a:cubicBezTo>
                      <a:pt x="1791" y="26"/>
                      <a:pt x="1762" y="0"/>
                      <a:pt x="1724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28">
                <a:extLst>
                  <a:ext uri="{FF2B5EF4-FFF2-40B4-BE49-F238E27FC236}">
                    <a16:creationId xmlns:a16="http://schemas.microsoft.com/office/drawing/2014/main" id="{BA769745-9E35-D42F-8074-39C61CD72C2C}"/>
                  </a:ext>
                </a:extLst>
              </p:cNvPr>
              <p:cNvSpPr/>
              <p:nvPr/>
            </p:nvSpPr>
            <p:spPr>
              <a:xfrm>
                <a:off x="5271209" y="1891861"/>
                <a:ext cx="143128" cy="983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23" extrusionOk="0">
                    <a:moveTo>
                      <a:pt x="55" y="1"/>
                    </a:moveTo>
                    <a:cubicBezTo>
                      <a:pt x="29" y="1"/>
                      <a:pt x="0" y="30"/>
                      <a:pt x="0" y="68"/>
                    </a:cubicBezTo>
                    <a:cubicBezTo>
                      <a:pt x="0" y="94"/>
                      <a:pt x="29" y="122"/>
                      <a:pt x="55" y="122"/>
                    </a:cubicBezTo>
                    <a:lnTo>
                      <a:pt x="1724" y="122"/>
                    </a:lnTo>
                    <a:cubicBezTo>
                      <a:pt x="1762" y="122"/>
                      <a:pt x="1791" y="94"/>
                      <a:pt x="1791" y="68"/>
                    </a:cubicBezTo>
                    <a:cubicBezTo>
                      <a:pt x="1791" y="30"/>
                      <a:pt x="1762" y="1"/>
                      <a:pt x="1724" y="1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28">
                <a:extLst>
                  <a:ext uri="{FF2B5EF4-FFF2-40B4-BE49-F238E27FC236}">
                    <a16:creationId xmlns:a16="http://schemas.microsoft.com/office/drawing/2014/main" id="{2B6CEC35-1EE1-ED66-51ED-6F45D226FB08}"/>
                  </a:ext>
                </a:extLst>
              </p:cNvPr>
              <p:cNvSpPr/>
              <p:nvPr/>
            </p:nvSpPr>
            <p:spPr>
              <a:xfrm>
                <a:off x="5239163" y="858417"/>
                <a:ext cx="116596" cy="100133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253" extrusionOk="0">
                    <a:moveTo>
                      <a:pt x="1298" y="0"/>
                    </a:moveTo>
                    <a:cubicBezTo>
                      <a:pt x="1" y="0"/>
                      <a:pt x="177" y="1253"/>
                      <a:pt x="177" y="1253"/>
                    </a:cubicBezTo>
                    <a:lnTo>
                      <a:pt x="561" y="1240"/>
                    </a:lnTo>
                    <a:cubicBezTo>
                      <a:pt x="536" y="1092"/>
                      <a:pt x="363" y="93"/>
                      <a:pt x="1458" y="0"/>
                    </a:cubicBezTo>
                    <a:close/>
                  </a:path>
                </a:pathLst>
              </a:custGeom>
              <a:solidFill>
                <a:srgbClr val="A105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28">
                <a:extLst>
                  <a:ext uri="{FF2B5EF4-FFF2-40B4-BE49-F238E27FC236}">
                    <a16:creationId xmlns:a16="http://schemas.microsoft.com/office/drawing/2014/main" id="{F29F3DDF-E5BE-4D20-35F8-B6756C2A4110}"/>
                  </a:ext>
                </a:extLst>
              </p:cNvPr>
              <p:cNvSpPr/>
              <p:nvPr/>
            </p:nvSpPr>
            <p:spPr>
              <a:xfrm>
                <a:off x="5342892" y="1076981"/>
                <a:ext cx="42515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0" extrusionOk="0">
                    <a:moveTo>
                      <a:pt x="0" y="1"/>
                    </a:moveTo>
                    <a:lnTo>
                      <a:pt x="0" y="376"/>
                    </a:lnTo>
                    <a:cubicBezTo>
                      <a:pt x="0" y="376"/>
                      <a:pt x="124" y="529"/>
                      <a:pt x="407" y="529"/>
                    </a:cubicBezTo>
                    <a:cubicBezTo>
                      <a:pt x="445" y="529"/>
                      <a:pt x="487" y="526"/>
                      <a:pt x="532" y="520"/>
                    </a:cubicBezTo>
                    <a:cubicBezTo>
                      <a:pt x="493" y="14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28">
                <a:extLst>
                  <a:ext uri="{FF2B5EF4-FFF2-40B4-BE49-F238E27FC236}">
                    <a16:creationId xmlns:a16="http://schemas.microsoft.com/office/drawing/2014/main" id="{15060AE2-05D4-54BC-8936-3FD06D0A1770}"/>
                  </a:ext>
                </a:extLst>
              </p:cNvPr>
              <p:cNvSpPr/>
              <p:nvPr/>
            </p:nvSpPr>
            <p:spPr>
              <a:xfrm>
                <a:off x="5299099" y="1076981"/>
                <a:ext cx="43873" cy="4235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30" extrusionOk="0">
                    <a:moveTo>
                      <a:pt x="548" y="1"/>
                    </a:moveTo>
                    <a:cubicBezTo>
                      <a:pt x="548" y="1"/>
                      <a:pt x="39" y="148"/>
                      <a:pt x="0" y="520"/>
                    </a:cubicBezTo>
                    <a:cubicBezTo>
                      <a:pt x="45" y="526"/>
                      <a:pt x="87" y="529"/>
                      <a:pt x="126" y="529"/>
                    </a:cubicBezTo>
                    <a:cubicBezTo>
                      <a:pt x="412" y="529"/>
                      <a:pt x="548" y="376"/>
                      <a:pt x="548" y="376"/>
                    </a:cubicBezTo>
                    <a:lnTo>
                      <a:pt x="548" y="1"/>
                    </a:lnTo>
                    <a:close/>
                  </a:path>
                </a:pathLst>
              </a:custGeom>
              <a:solidFill>
                <a:srgbClr val="122B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28">
                <a:extLst>
                  <a:ext uri="{FF2B5EF4-FFF2-40B4-BE49-F238E27FC236}">
                    <a16:creationId xmlns:a16="http://schemas.microsoft.com/office/drawing/2014/main" id="{1E637187-6D7F-008E-5255-931D3D0609D8}"/>
                  </a:ext>
                </a:extLst>
              </p:cNvPr>
              <p:cNvSpPr/>
              <p:nvPr/>
            </p:nvSpPr>
            <p:spPr>
              <a:xfrm>
                <a:off x="5335140" y="1053486"/>
                <a:ext cx="20618" cy="43793"/>
              </a:xfrm>
              <a:custGeom>
                <a:avLst/>
                <a:gdLst/>
                <a:ahLst/>
                <a:cxnLst/>
                <a:rect l="l" t="t" r="r" b="b"/>
                <a:pathLst>
                  <a:path w="258" h="548" extrusionOk="0">
                    <a:moveTo>
                      <a:pt x="1" y="0"/>
                    </a:moveTo>
                    <a:lnTo>
                      <a:pt x="30" y="548"/>
                    </a:lnTo>
                    <a:lnTo>
                      <a:pt x="257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A1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28">
                <a:extLst>
                  <a:ext uri="{FF2B5EF4-FFF2-40B4-BE49-F238E27FC236}">
                    <a16:creationId xmlns:a16="http://schemas.microsoft.com/office/drawing/2014/main" id="{165C16FF-88FF-D0A7-C62E-A9E59253E6C0}"/>
                  </a:ext>
                </a:extLst>
              </p:cNvPr>
              <p:cNvSpPr/>
              <p:nvPr/>
            </p:nvSpPr>
            <p:spPr>
              <a:xfrm>
                <a:off x="5217906" y="946322"/>
                <a:ext cx="198509" cy="35003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438" extrusionOk="0">
                    <a:moveTo>
                      <a:pt x="1630" y="1"/>
                    </a:moveTo>
                    <a:cubicBezTo>
                      <a:pt x="1125" y="1"/>
                      <a:pt x="614" y="80"/>
                      <a:pt x="443" y="153"/>
                    </a:cubicBezTo>
                    <a:cubicBezTo>
                      <a:pt x="183" y="258"/>
                      <a:pt x="0" y="435"/>
                      <a:pt x="385" y="435"/>
                    </a:cubicBezTo>
                    <a:cubicBezTo>
                      <a:pt x="399" y="435"/>
                      <a:pt x="412" y="435"/>
                      <a:pt x="427" y="435"/>
                    </a:cubicBezTo>
                    <a:cubicBezTo>
                      <a:pt x="869" y="435"/>
                      <a:pt x="1497" y="181"/>
                      <a:pt x="1497" y="181"/>
                    </a:cubicBezTo>
                    <a:lnTo>
                      <a:pt x="1497" y="181"/>
                    </a:lnTo>
                    <a:cubicBezTo>
                      <a:pt x="1497" y="181"/>
                      <a:pt x="1257" y="435"/>
                      <a:pt x="1455" y="435"/>
                    </a:cubicBezTo>
                    <a:cubicBezTo>
                      <a:pt x="1477" y="436"/>
                      <a:pt x="1499" y="437"/>
                      <a:pt x="1522" y="437"/>
                    </a:cubicBezTo>
                    <a:cubicBezTo>
                      <a:pt x="1944" y="437"/>
                      <a:pt x="2483" y="114"/>
                      <a:pt x="2483" y="114"/>
                    </a:cubicBezTo>
                    <a:cubicBezTo>
                      <a:pt x="2258" y="32"/>
                      <a:pt x="1945" y="1"/>
                      <a:pt x="1630" y="1"/>
                    </a:cubicBezTo>
                    <a:close/>
                  </a:path>
                </a:pathLst>
              </a:custGeom>
              <a:solidFill>
                <a:srgbClr val="2841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44" name="Google Shape;3344;p28">
            <a:extLst>
              <a:ext uri="{FF2B5EF4-FFF2-40B4-BE49-F238E27FC236}">
                <a16:creationId xmlns:a16="http://schemas.microsoft.com/office/drawing/2014/main" id="{31A4F871-9ABE-5443-D4FA-E0223E853351}"/>
              </a:ext>
            </a:extLst>
          </p:cNvPr>
          <p:cNvGrpSpPr/>
          <p:nvPr/>
        </p:nvGrpSpPr>
        <p:grpSpPr>
          <a:xfrm flipH="1">
            <a:off x="4366254" y="539492"/>
            <a:ext cx="205749" cy="1508819"/>
            <a:chOff x="425780" y="482769"/>
            <a:chExt cx="127819" cy="561525"/>
          </a:xfrm>
        </p:grpSpPr>
        <p:sp>
          <p:nvSpPr>
            <p:cNvPr id="3345" name="Google Shape;3345;p28">
              <a:extLst>
                <a:ext uri="{FF2B5EF4-FFF2-40B4-BE49-F238E27FC236}">
                  <a16:creationId xmlns:a16="http://schemas.microsoft.com/office/drawing/2014/main" id="{B3D557F7-7BEF-E98C-52D3-C11C4A968778}"/>
                </a:ext>
              </a:extLst>
            </p:cNvPr>
            <p:cNvSpPr/>
            <p:nvPr/>
          </p:nvSpPr>
          <p:spPr>
            <a:xfrm>
              <a:off x="425780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8">
              <a:extLst>
                <a:ext uri="{FF2B5EF4-FFF2-40B4-BE49-F238E27FC236}">
                  <a16:creationId xmlns:a16="http://schemas.microsoft.com/office/drawing/2014/main" id="{D8FF833F-A6AF-2CDD-E07D-39617D40AB2B}"/>
                </a:ext>
              </a:extLst>
            </p:cNvPr>
            <p:cNvSpPr/>
            <p:nvPr/>
          </p:nvSpPr>
          <p:spPr>
            <a:xfrm>
              <a:off x="445160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8">
              <a:extLst>
                <a:ext uri="{FF2B5EF4-FFF2-40B4-BE49-F238E27FC236}">
                  <a16:creationId xmlns:a16="http://schemas.microsoft.com/office/drawing/2014/main" id="{5B2712EC-7B8F-2827-2A7B-E37237725785}"/>
                </a:ext>
              </a:extLst>
            </p:cNvPr>
            <p:cNvSpPr/>
            <p:nvPr/>
          </p:nvSpPr>
          <p:spPr>
            <a:xfrm>
              <a:off x="46470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8">
              <a:extLst>
                <a:ext uri="{FF2B5EF4-FFF2-40B4-BE49-F238E27FC236}">
                  <a16:creationId xmlns:a16="http://schemas.microsoft.com/office/drawing/2014/main" id="{4A054BA9-080D-6314-417E-57BE4A379A1B}"/>
                </a:ext>
              </a:extLst>
            </p:cNvPr>
            <p:cNvSpPr/>
            <p:nvPr/>
          </p:nvSpPr>
          <p:spPr>
            <a:xfrm>
              <a:off x="484088" y="482769"/>
              <a:ext cx="10474" cy="561525"/>
            </a:xfrm>
            <a:custGeom>
              <a:avLst/>
              <a:gdLst/>
              <a:ahLst/>
              <a:cxnLst/>
              <a:rect l="l" t="t" r="r" b="b"/>
              <a:pathLst>
                <a:path w="187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87" y="10024"/>
                  </a:lnTo>
                  <a:lnTo>
                    <a:pt x="18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8">
              <a:extLst>
                <a:ext uri="{FF2B5EF4-FFF2-40B4-BE49-F238E27FC236}">
                  <a16:creationId xmlns:a16="http://schemas.microsoft.com/office/drawing/2014/main" id="{52F2AE0A-BBCF-A3BA-3231-A4DD56376977}"/>
                </a:ext>
              </a:extLst>
            </p:cNvPr>
            <p:cNvSpPr/>
            <p:nvPr/>
          </p:nvSpPr>
          <p:spPr>
            <a:xfrm>
              <a:off x="503468" y="482769"/>
              <a:ext cx="10642" cy="561525"/>
            </a:xfrm>
            <a:custGeom>
              <a:avLst/>
              <a:gdLst/>
              <a:ahLst/>
              <a:cxnLst/>
              <a:rect l="l" t="t" r="r" b="b"/>
              <a:pathLst>
                <a:path w="190" h="10025" extrusionOk="0">
                  <a:moveTo>
                    <a:pt x="1" y="0"/>
                  </a:moveTo>
                  <a:lnTo>
                    <a:pt x="1" y="10024"/>
                  </a:lnTo>
                  <a:lnTo>
                    <a:pt x="190" y="10024"/>
                  </a:lnTo>
                  <a:lnTo>
                    <a:pt x="19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8">
              <a:extLst>
                <a:ext uri="{FF2B5EF4-FFF2-40B4-BE49-F238E27FC236}">
                  <a16:creationId xmlns:a16="http://schemas.microsoft.com/office/drawing/2014/main" id="{7890E8F5-F538-2BEA-E8E3-64A1C1C75641}"/>
                </a:ext>
              </a:extLst>
            </p:cNvPr>
            <p:cNvSpPr/>
            <p:nvPr/>
          </p:nvSpPr>
          <p:spPr>
            <a:xfrm>
              <a:off x="52307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8">
              <a:extLst>
                <a:ext uri="{FF2B5EF4-FFF2-40B4-BE49-F238E27FC236}">
                  <a16:creationId xmlns:a16="http://schemas.microsoft.com/office/drawing/2014/main" id="{710A0B14-E749-9CCE-7CCC-542D7CF45114}"/>
                </a:ext>
              </a:extLst>
            </p:cNvPr>
            <p:cNvSpPr/>
            <p:nvPr/>
          </p:nvSpPr>
          <p:spPr>
            <a:xfrm>
              <a:off x="542452" y="482769"/>
              <a:ext cx="11146" cy="561525"/>
            </a:xfrm>
            <a:custGeom>
              <a:avLst/>
              <a:gdLst/>
              <a:ahLst/>
              <a:cxnLst/>
              <a:rect l="l" t="t" r="r" b="b"/>
              <a:pathLst>
                <a:path w="199" h="10025" extrusionOk="0">
                  <a:moveTo>
                    <a:pt x="0" y="0"/>
                  </a:moveTo>
                  <a:lnTo>
                    <a:pt x="0" y="10024"/>
                  </a:lnTo>
                  <a:lnTo>
                    <a:pt x="199" y="10024"/>
                  </a:lnTo>
                  <a:lnTo>
                    <a:pt x="199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28">
            <a:extLst>
              <a:ext uri="{FF2B5EF4-FFF2-40B4-BE49-F238E27FC236}">
                <a16:creationId xmlns:a16="http://schemas.microsoft.com/office/drawing/2014/main" id="{0010036C-E014-B518-38C1-8BCD63E999E1}"/>
              </a:ext>
            </a:extLst>
          </p:cNvPr>
          <p:cNvGrpSpPr/>
          <p:nvPr/>
        </p:nvGrpSpPr>
        <p:grpSpPr>
          <a:xfrm>
            <a:off x="7460542" y="539504"/>
            <a:ext cx="1129918" cy="278457"/>
            <a:chOff x="713231" y="815211"/>
            <a:chExt cx="894914" cy="220542"/>
          </a:xfrm>
        </p:grpSpPr>
        <p:sp>
          <p:nvSpPr>
            <p:cNvPr id="3353" name="Google Shape;3353;p28">
              <a:extLst>
                <a:ext uri="{FF2B5EF4-FFF2-40B4-BE49-F238E27FC236}">
                  <a16:creationId xmlns:a16="http://schemas.microsoft.com/office/drawing/2014/main" id="{6C72B282-10CF-34FD-A18E-5FC15F86A0FC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8">
              <a:extLst>
                <a:ext uri="{FF2B5EF4-FFF2-40B4-BE49-F238E27FC236}">
                  <a16:creationId xmlns:a16="http://schemas.microsoft.com/office/drawing/2014/main" id="{D5F0D6EB-F136-7DA2-05AF-300DB2DA02AC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8">
              <a:extLst>
                <a:ext uri="{FF2B5EF4-FFF2-40B4-BE49-F238E27FC236}">
                  <a16:creationId xmlns:a16="http://schemas.microsoft.com/office/drawing/2014/main" id="{91D36E4B-C3BC-5FAA-B916-CF92DDCD3AB7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20597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8">
          <a:extLst>
            <a:ext uri="{FF2B5EF4-FFF2-40B4-BE49-F238E27FC236}">
              <a16:creationId xmlns:a16="http://schemas.microsoft.com/office/drawing/2014/main" id="{529A482A-D132-5C63-21D5-97E903430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2" name="Google Shape;3232;p27">
            <a:extLst>
              <a:ext uri="{FF2B5EF4-FFF2-40B4-BE49-F238E27FC236}">
                <a16:creationId xmlns:a16="http://schemas.microsoft.com/office/drawing/2014/main" id="{5F29A7A4-ECAA-ECB5-ECA2-94259A7F3DD0}"/>
              </a:ext>
            </a:extLst>
          </p:cNvPr>
          <p:cNvGrpSpPr/>
          <p:nvPr/>
        </p:nvGrpSpPr>
        <p:grpSpPr>
          <a:xfrm>
            <a:off x="7507317" y="539042"/>
            <a:ext cx="1129918" cy="278457"/>
            <a:chOff x="713231" y="815211"/>
            <a:chExt cx="894914" cy="220542"/>
          </a:xfrm>
        </p:grpSpPr>
        <p:sp>
          <p:nvSpPr>
            <p:cNvPr id="3233" name="Google Shape;3233;p27">
              <a:extLst>
                <a:ext uri="{FF2B5EF4-FFF2-40B4-BE49-F238E27FC236}">
                  <a16:creationId xmlns:a16="http://schemas.microsoft.com/office/drawing/2014/main" id="{B8206B5D-F3B8-26D8-71EB-BFFAE6B87AA8}"/>
                </a:ext>
              </a:extLst>
            </p:cNvPr>
            <p:cNvSpPr/>
            <p:nvPr/>
          </p:nvSpPr>
          <p:spPr>
            <a:xfrm>
              <a:off x="1387603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1" y="481"/>
                  </a:lnTo>
                  <a:lnTo>
                    <a:pt x="401" y="881"/>
                  </a:lnTo>
                  <a:lnTo>
                    <a:pt x="1" y="1282"/>
                  </a:lnTo>
                  <a:lnTo>
                    <a:pt x="481" y="1762"/>
                  </a:lnTo>
                  <a:lnTo>
                    <a:pt x="882" y="1362"/>
                  </a:lnTo>
                  <a:lnTo>
                    <a:pt x="1295" y="1762"/>
                  </a:lnTo>
                  <a:lnTo>
                    <a:pt x="1763" y="1282"/>
                  </a:lnTo>
                  <a:lnTo>
                    <a:pt x="1362" y="881"/>
                  </a:lnTo>
                  <a:lnTo>
                    <a:pt x="1763" y="481"/>
                  </a:lnTo>
                  <a:lnTo>
                    <a:pt x="1295" y="0"/>
                  </a:lnTo>
                  <a:lnTo>
                    <a:pt x="882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7">
              <a:extLst>
                <a:ext uri="{FF2B5EF4-FFF2-40B4-BE49-F238E27FC236}">
                  <a16:creationId xmlns:a16="http://schemas.microsoft.com/office/drawing/2014/main" id="{B6E22669-2B71-F5C0-585C-70B3D7A17FF0}"/>
                </a:ext>
              </a:extLst>
            </p:cNvPr>
            <p:cNvSpPr/>
            <p:nvPr/>
          </p:nvSpPr>
          <p:spPr>
            <a:xfrm>
              <a:off x="713231" y="815211"/>
              <a:ext cx="222044" cy="220542"/>
            </a:xfrm>
            <a:custGeom>
              <a:avLst/>
              <a:gdLst/>
              <a:ahLst/>
              <a:cxnLst/>
              <a:rect l="l" t="t" r="r" b="b"/>
              <a:pathLst>
                <a:path w="1775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3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75" y="1282"/>
                  </a:lnTo>
                  <a:lnTo>
                    <a:pt x="1362" y="881"/>
                  </a:lnTo>
                  <a:lnTo>
                    <a:pt x="1775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7">
              <a:extLst>
                <a:ext uri="{FF2B5EF4-FFF2-40B4-BE49-F238E27FC236}">
                  <a16:creationId xmlns:a16="http://schemas.microsoft.com/office/drawing/2014/main" id="{70263485-44AD-E15D-19ED-77C0626E1152}"/>
                </a:ext>
              </a:extLst>
            </p:cNvPr>
            <p:cNvSpPr/>
            <p:nvPr/>
          </p:nvSpPr>
          <p:spPr>
            <a:xfrm>
              <a:off x="1050229" y="815211"/>
              <a:ext cx="220542" cy="22054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481" y="0"/>
                  </a:moveTo>
                  <a:lnTo>
                    <a:pt x="0" y="481"/>
                  </a:lnTo>
                  <a:lnTo>
                    <a:pt x="414" y="881"/>
                  </a:lnTo>
                  <a:lnTo>
                    <a:pt x="0" y="1282"/>
                  </a:lnTo>
                  <a:lnTo>
                    <a:pt x="481" y="1762"/>
                  </a:lnTo>
                  <a:lnTo>
                    <a:pt x="881" y="1362"/>
                  </a:lnTo>
                  <a:lnTo>
                    <a:pt x="1294" y="1762"/>
                  </a:lnTo>
                  <a:lnTo>
                    <a:pt x="1762" y="1282"/>
                  </a:lnTo>
                  <a:lnTo>
                    <a:pt x="1362" y="881"/>
                  </a:lnTo>
                  <a:lnTo>
                    <a:pt x="1762" y="481"/>
                  </a:lnTo>
                  <a:lnTo>
                    <a:pt x="1294" y="0"/>
                  </a:lnTo>
                  <a:lnTo>
                    <a:pt x="881" y="401"/>
                  </a:ln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595;p62">
            <a:extLst>
              <a:ext uri="{FF2B5EF4-FFF2-40B4-BE49-F238E27FC236}">
                <a16:creationId xmlns:a16="http://schemas.microsoft.com/office/drawing/2014/main" id="{33FAFBBB-2CC4-AAA6-D546-7BF26475704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9457" y="1076141"/>
            <a:ext cx="8162652" cy="36828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Rules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define what players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can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and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cannot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do in the game.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They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shape the gameplay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experience by creating structure, challenges, and boundaries.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Rules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create trust between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player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and the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game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.</a:t>
            </a:r>
          </a:p>
          <a:p>
            <a:pPr marL="152400" indent="0" algn="l" rtl="0" fontAlgn="base">
              <a:buSzPct val="100000"/>
              <a:buNone/>
            </a:pPr>
            <a:endParaRPr lang="en-US" sz="2000" b="1" dirty="0">
              <a:solidFill>
                <a:schemeClr val="tx1"/>
              </a:solidFill>
              <a:latin typeface="Orbitron"/>
              <a:sym typeface="Orbitron"/>
            </a:endParaRP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Purpose of Rules: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-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Guide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player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behavior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-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Create fairness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and consistency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-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Support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the game’s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challenge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 and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balance</a:t>
            </a:r>
          </a:p>
          <a:p>
            <a:pPr marL="152400" indent="0" algn="l" rtl="0" fontAlgn="base">
              <a:buSzPct val="100000"/>
              <a:buNone/>
            </a:pP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-Make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gameplay meaningful </a:t>
            </a:r>
            <a:r>
              <a:rPr lang="en-US" sz="2000" b="1" dirty="0">
                <a:solidFill>
                  <a:schemeClr val="tx1"/>
                </a:solidFill>
                <a:latin typeface="Orbitron"/>
                <a:sym typeface="Orbitron"/>
              </a:rPr>
              <a:t>and </a:t>
            </a:r>
            <a:r>
              <a:rPr lang="en-US" sz="2000" b="1" dirty="0">
                <a:solidFill>
                  <a:schemeClr val="accent4"/>
                </a:solidFill>
                <a:latin typeface="Orbitron"/>
                <a:sym typeface="Orbitron"/>
              </a:rPr>
              <a:t>engaging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79684E04-61FD-A876-9382-F0162AD1D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045" y="531149"/>
            <a:ext cx="2554282" cy="572700"/>
          </a:xfrm>
        </p:spPr>
        <p:txBody>
          <a:bodyPr/>
          <a:lstStyle/>
          <a:p>
            <a:pPr>
              <a:buClr>
                <a:schemeClr val="accent4"/>
              </a:buClr>
            </a:pPr>
            <a:r>
              <a:rPr lang="en-US" dirty="0">
                <a:solidFill>
                  <a:schemeClr val="accent4"/>
                </a:solidFill>
              </a:rPr>
              <a:t>Rules</a:t>
            </a:r>
          </a:p>
        </p:txBody>
      </p:sp>
    </p:spTree>
    <p:extLst>
      <p:ext uri="{BB962C8B-B14F-4D97-AF65-F5344CB8AC3E}">
        <p14:creationId xmlns:p14="http://schemas.microsoft.com/office/powerpoint/2010/main" val="550767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aming Channel Pich Deck by Slidesgo">
  <a:themeElements>
    <a:clrScheme name="Simple Light">
      <a:dk1>
        <a:srgbClr val="FFFFFF"/>
      </a:dk1>
      <a:lt1>
        <a:srgbClr val="120035"/>
      </a:lt1>
      <a:dk2>
        <a:srgbClr val="284179"/>
      </a:dk2>
      <a:lt2>
        <a:srgbClr val="122B57"/>
      </a:lt2>
      <a:accent1>
        <a:srgbClr val="007C8F"/>
      </a:accent1>
      <a:accent2>
        <a:srgbClr val="00A1A7"/>
      </a:accent2>
      <a:accent3>
        <a:srgbClr val="00C0DA"/>
      </a:accent3>
      <a:accent4>
        <a:srgbClr val="FF247F"/>
      </a:accent4>
      <a:accent5>
        <a:srgbClr val="A1054E"/>
      </a:accent5>
      <a:accent6>
        <a:srgbClr val="4B032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1762</TotalTime>
  <Words>949</Words>
  <Application>Microsoft Office PowerPoint</Application>
  <PresentationFormat>On-screen Show (16:9)</PresentationFormat>
  <Paragraphs>141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Archivo ExtraBold</vt:lpstr>
      <vt:lpstr>Arial</vt:lpstr>
      <vt:lpstr>Open Sans</vt:lpstr>
      <vt:lpstr>Anaheim</vt:lpstr>
      <vt:lpstr>Lato</vt:lpstr>
      <vt:lpstr>Arimo SemiBold</vt:lpstr>
      <vt:lpstr>Bebas Neue</vt:lpstr>
      <vt:lpstr>Nunito Light</vt:lpstr>
      <vt:lpstr>Orbitron</vt:lpstr>
      <vt:lpstr>Montserrat</vt:lpstr>
      <vt:lpstr>Gaming Channel Pich Deck by Slidesgo</vt:lpstr>
      <vt:lpstr>Session 8</vt:lpstr>
      <vt:lpstr>Content of session</vt:lpstr>
      <vt:lpstr>Objective</vt:lpstr>
      <vt:lpstr>Objective</vt:lpstr>
      <vt:lpstr>Objective</vt:lpstr>
      <vt:lpstr>Objective</vt:lpstr>
      <vt:lpstr>Objective</vt:lpstr>
      <vt:lpstr>Rules</vt:lpstr>
      <vt:lpstr>Rules</vt:lpstr>
      <vt:lpstr>Rules</vt:lpstr>
      <vt:lpstr>Core loop</vt:lpstr>
      <vt:lpstr>Core Loop</vt:lpstr>
      <vt:lpstr>feedback</vt:lpstr>
      <vt:lpstr>Feedback</vt:lpstr>
      <vt:lpstr>Balance</vt:lpstr>
      <vt:lpstr>Game Balance</vt:lpstr>
      <vt:lpstr>Game Balance</vt:lpstr>
      <vt:lpstr>Game Balance</vt:lpstr>
      <vt:lpstr>Game Balance</vt:lpstr>
      <vt:lpstr>Game Balance</vt:lpstr>
      <vt:lpstr>Game Balance</vt:lpstr>
      <vt:lpstr>Game Balance</vt:lpstr>
      <vt:lpstr>Fun</vt:lpstr>
      <vt:lpstr>Exercise 1</vt:lpstr>
      <vt:lpstr>Exercise 2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Mohammed;Youssef;Ammar</dc:creator>
  <cp:lastModifiedBy>ِAmmar Qattoura</cp:lastModifiedBy>
  <cp:revision>70</cp:revision>
  <dcterms:modified xsi:type="dcterms:W3CDTF">2025-05-08T18:45:47Z</dcterms:modified>
</cp:coreProperties>
</file>